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9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0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79" r:id="rId2"/>
    <p:sldMasterId id="2147483677" r:id="rId3"/>
    <p:sldMasterId id="2147483664" r:id="rId4"/>
    <p:sldMasterId id="2147483665" r:id="rId5"/>
    <p:sldMasterId id="2147483667" r:id="rId6"/>
    <p:sldMasterId id="2147483800" r:id="rId7"/>
    <p:sldMasterId id="2147483674" r:id="rId8"/>
    <p:sldMasterId id="2147483805" r:id="rId9"/>
    <p:sldMasterId id="2147483790" r:id="rId10"/>
    <p:sldMasterId id="2147483810" r:id="rId11"/>
    <p:sldMasterId id="2147483795" r:id="rId12"/>
    <p:sldMasterId id="2147483815" r:id="rId13"/>
  </p:sldMasterIdLst>
  <p:notesMasterIdLst>
    <p:notesMasterId r:id="rId19"/>
  </p:notesMasterIdLst>
  <p:handoutMasterIdLst>
    <p:handoutMasterId r:id="rId20"/>
  </p:handoutMasterIdLst>
  <p:sldIdLst>
    <p:sldId id="258" r:id="rId14"/>
    <p:sldId id="310" r:id="rId15"/>
    <p:sldId id="331" r:id="rId16"/>
    <p:sldId id="311" r:id="rId17"/>
    <p:sldId id="30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68AF25-7800-1DFA-3DFB-432FD41861EE}" name="Riley Meve" initials="" userId="S::riley@homebaseccc.org::0e64bac6-52a3-4b16-8fd8-a192109338a3" providerId="AD"/>
  <p188:author id="{6C8B514F-D0FC-2165-41D5-0B4E71E6F48D}" name="Alissa Weiss" initials="AW" userId="S::alissaweiss@homebaseccc.org::18bbcd90-2826-4db6-b9c0-2d3acd0e9fbc" providerId="AD"/>
  <p188:author id="{AF892081-2D59-3227-F275-F40A49D15ADE}" name="Alissa Weiss" initials="AW" userId="5n1hXWjQ1kICnQTwE5oZfVaS5AeKIq8GTMGYtrtR10U=" providerId="None"/>
  <p188:author id="{71889A92-4369-294B-E6A8-804955DD85CE}" name="Julie Silas" initials="JS" userId="S::julie@homebaseccc.org::6221085b-5339-43cf-a5e6-f2b77e1d70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933"/>
    <a:srgbClr val="20CCC3"/>
    <a:srgbClr val="24DC3A"/>
    <a:srgbClr val="19D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EF0B0-9E98-4D68-92C9-96C0852FFB5E}" v="2" dt="2023-08-14T18:01:41.369"/>
    <p1510:client id="{47D7961C-AD44-41A2-BD1B-CC35742D2464}" v="362" dt="2023-08-08T23:51:44.604"/>
    <p1510:client id="{E0157AE5-B350-4F90-8AC1-A90D5CED97EE}" v="98" dt="2023-07-13T22:00:57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78176" autoAdjust="0"/>
  </p:normalViewPr>
  <p:slideViewPr>
    <p:cSldViewPr snapToGrid="0" snapToObjects="1">
      <p:cViewPr varScale="1">
        <p:scale>
          <a:sx n="89" d="100"/>
          <a:sy n="89" d="100"/>
        </p:scale>
        <p:origin x="129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56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ley Meve" clId="Web-{47D7961C-AD44-41A2-BD1B-CC35742D2464}"/>
    <pc:docChg chg="mod addSld delSld modSld modMainMaster">
      <pc:chgData name="Riley Meve" userId="" providerId="" clId="Web-{47D7961C-AD44-41A2-BD1B-CC35742D2464}" dt="2023-08-08T23:51:44.604" v="379" actId="20577"/>
      <pc:docMkLst>
        <pc:docMk/>
      </pc:docMkLst>
      <pc:sldChg chg="addSp delSp modSp">
        <pc:chgData name="Riley Meve" userId="" providerId="" clId="Web-{47D7961C-AD44-41A2-BD1B-CC35742D2464}" dt="2023-08-08T23:46:06.140" v="226"/>
        <pc:sldMkLst>
          <pc:docMk/>
          <pc:sldMk cId="4183538962" sldId="258"/>
        </pc:sldMkLst>
        <pc:spChg chg="add del mod">
          <ac:chgData name="Riley Meve" userId="" providerId="" clId="Web-{47D7961C-AD44-41A2-BD1B-CC35742D2464}" dt="2023-08-08T23:46:06.140" v="226"/>
          <ac:spMkLst>
            <pc:docMk/>
            <pc:sldMk cId="4183538962" sldId="258"/>
            <ac:spMk id="2" creationId="{5B12E7B7-DDD9-B9FA-99D4-E3116E29B51D}"/>
          </ac:spMkLst>
        </pc:spChg>
      </pc:sldChg>
      <pc:sldChg chg="del">
        <pc:chgData name="Riley Meve" userId="" providerId="" clId="Web-{47D7961C-AD44-41A2-BD1B-CC35742D2464}" dt="2023-08-08T23:35:57.729" v="108"/>
        <pc:sldMkLst>
          <pc:docMk/>
          <pc:sldMk cId="3963842968" sldId="259"/>
        </pc:sldMkLst>
      </pc:sldChg>
      <pc:sldChg chg="addSp delSp modSp">
        <pc:chgData name="Riley Meve" userId="" providerId="" clId="Web-{47D7961C-AD44-41A2-BD1B-CC35742D2464}" dt="2023-08-08T23:46:08.952" v="227"/>
        <pc:sldMkLst>
          <pc:docMk/>
          <pc:sldMk cId="711205888" sldId="276"/>
        </pc:sldMkLst>
        <pc:spChg chg="add del mod">
          <ac:chgData name="Riley Meve" userId="" providerId="" clId="Web-{47D7961C-AD44-41A2-BD1B-CC35742D2464}" dt="2023-08-08T23:46:08.952" v="227"/>
          <ac:spMkLst>
            <pc:docMk/>
            <pc:sldMk cId="711205888" sldId="276"/>
            <ac:spMk id="18" creationId="{8AE099A6-DBC4-1F2E-EE86-504AA2FEAB64}"/>
          </ac:spMkLst>
        </pc:spChg>
      </pc:sldChg>
      <pc:sldChg chg="addSp delSp modSp mod modClrScheme chgLayout">
        <pc:chgData name="Riley Meve" userId="" providerId="" clId="Web-{47D7961C-AD44-41A2-BD1B-CC35742D2464}" dt="2023-08-08T23:46:08.952" v="227"/>
        <pc:sldMkLst>
          <pc:docMk/>
          <pc:sldMk cId="4253009149" sldId="277"/>
        </pc:sldMkLst>
        <pc:spChg chg="mod ord">
          <ac:chgData name="Riley Meve" userId="" providerId="" clId="Web-{47D7961C-AD44-41A2-BD1B-CC35742D2464}" dt="2023-08-08T23:43:43.510" v="212"/>
          <ac:spMkLst>
            <pc:docMk/>
            <pc:sldMk cId="4253009149" sldId="277"/>
            <ac:spMk id="2" creationId="{F5B20EE4-0F7D-674D-FF4B-D09773D6383D}"/>
          </ac:spMkLst>
        </pc:spChg>
        <pc:spChg chg="mod ord">
          <ac:chgData name="Riley Meve" userId="" providerId="" clId="Web-{47D7961C-AD44-41A2-BD1B-CC35742D2464}" dt="2023-08-08T23:43:43.510" v="212"/>
          <ac:spMkLst>
            <pc:docMk/>
            <pc:sldMk cId="4253009149" sldId="277"/>
            <ac:spMk id="3" creationId="{5D882EB6-B6C8-2BA6-08DA-AD933927D236}"/>
          </ac:spMkLst>
        </pc:spChg>
        <pc:spChg chg="add del mod">
          <ac:chgData name="Riley Meve" userId="" providerId="" clId="Web-{47D7961C-AD44-41A2-BD1B-CC35742D2464}" dt="2023-08-08T23:45:40.061" v="218"/>
          <ac:spMkLst>
            <pc:docMk/>
            <pc:sldMk cId="4253009149" sldId="277"/>
            <ac:spMk id="4" creationId="{4FBE70D2-1284-3FC2-811C-7DFFB48A496C}"/>
          </ac:spMkLst>
        </pc:spChg>
        <pc:spChg chg="add del mod">
          <ac:chgData name="Riley Meve" userId="" providerId="" clId="Web-{47D7961C-AD44-41A2-BD1B-CC35742D2464}" dt="2023-08-08T23:45:41.655" v="220"/>
          <ac:spMkLst>
            <pc:docMk/>
            <pc:sldMk cId="4253009149" sldId="277"/>
            <ac:spMk id="5" creationId="{D69503C6-304A-B080-5D8F-825E2F03FBDD}"/>
          </ac:spMkLst>
        </pc:spChg>
        <pc:spChg chg="add mod">
          <ac:chgData name="Riley Meve" userId="" providerId="" clId="Web-{47D7961C-AD44-41A2-BD1B-CC35742D2464}" dt="2023-08-08T23:45:41.030" v="219"/>
          <ac:spMkLst>
            <pc:docMk/>
            <pc:sldMk cId="4253009149" sldId="277"/>
            <ac:spMk id="6" creationId="{72F553F9-B184-656A-BC24-DBFF0439A6D7}"/>
          </ac:spMkLst>
        </pc:spChg>
        <pc:spChg chg="add del mod">
          <ac:chgData name="Riley Meve" userId="" providerId="" clId="Web-{47D7961C-AD44-41A2-BD1B-CC35742D2464}" dt="2023-08-08T23:46:08.952" v="227"/>
          <ac:spMkLst>
            <pc:docMk/>
            <pc:sldMk cId="4253009149" sldId="277"/>
            <ac:spMk id="7" creationId="{27D691B1-8279-9C53-397C-52110D33FA4A}"/>
          </ac:spMkLst>
        </pc:spChg>
      </pc:sldChg>
      <pc:sldChg chg="addSp delSp modSp">
        <pc:chgData name="Riley Meve" userId="" providerId="" clId="Web-{47D7961C-AD44-41A2-BD1B-CC35742D2464}" dt="2023-08-08T23:46:08.952" v="227"/>
        <pc:sldMkLst>
          <pc:docMk/>
          <pc:sldMk cId="3798309040" sldId="278"/>
        </pc:sldMkLst>
        <pc:spChg chg="mod">
          <ac:chgData name="Riley Meve" userId="" providerId="" clId="Web-{47D7961C-AD44-41A2-BD1B-CC35742D2464}" dt="2023-08-08T23:42:26.586" v="199" actId="20577"/>
          <ac:spMkLst>
            <pc:docMk/>
            <pc:sldMk cId="3798309040" sldId="278"/>
            <ac:spMk id="2" creationId="{42A91A9B-2512-46E3-86EE-7B66CF9B8834}"/>
          </ac:spMkLst>
        </pc:spChg>
        <pc:spChg chg="mod">
          <ac:chgData name="Riley Meve" userId="" providerId="" clId="Web-{47D7961C-AD44-41A2-BD1B-CC35742D2464}" dt="2023-08-08T23:42:04.444" v="197" actId="20577"/>
          <ac:spMkLst>
            <pc:docMk/>
            <pc:sldMk cId="3798309040" sldId="278"/>
            <ac:spMk id="3" creationId="{6A70F1C9-A7E5-A8FC-2B71-30D299E501EF}"/>
          </ac:spMkLst>
        </pc:spChg>
        <pc:spChg chg="add mod">
          <ac:chgData name="Riley Meve" userId="" providerId="" clId="Web-{47D7961C-AD44-41A2-BD1B-CC35742D2464}" dt="2023-08-08T23:45:42.811" v="221"/>
          <ac:spMkLst>
            <pc:docMk/>
            <pc:sldMk cId="3798309040" sldId="278"/>
            <ac:spMk id="26" creationId="{8E815485-418D-6B92-FC1F-C7C84E201617}"/>
          </ac:spMkLst>
        </pc:spChg>
        <pc:spChg chg="add del mod">
          <ac:chgData name="Riley Meve" userId="" providerId="" clId="Web-{47D7961C-AD44-41A2-BD1B-CC35742D2464}" dt="2023-08-08T23:46:08.952" v="227"/>
          <ac:spMkLst>
            <pc:docMk/>
            <pc:sldMk cId="3798309040" sldId="278"/>
            <ac:spMk id="27" creationId="{C3D5725F-7B7E-5D61-1A70-12036C9ADB8D}"/>
          </ac:spMkLst>
        </pc:spChg>
        <pc:graphicFrameChg chg="add del mod modGraphic">
          <ac:chgData name="Riley Meve" userId="" providerId="" clId="Web-{47D7961C-AD44-41A2-BD1B-CC35742D2464}" dt="2023-08-08T23:41:34.381" v="193"/>
          <ac:graphicFrameMkLst>
            <pc:docMk/>
            <pc:sldMk cId="3798309040" sldId="278"/>
            <ac:graphicFrameMk id="4" creationId="{FED9F45D-3C6C-C7AE-41EC-C11E407A1A6D}"/>
          </ac:graphicFrameMkLst>
        </pc:graphicFrameChg>
        <pc:graphicFrameChg chg="add del mod modGraphic">
          <ac:chgData name="Riley Meve" userId="" providerId="" clId="Web-{47D7961C-AD44-41A2-BD1B-CC35742D2464}" dt="2023-08-08T23:41:53.491" v="195"/>
          <ac:graphicFrameMkLst>
            <pc:docMk/>
            <pc:sldMk cId="3798309040" sldId="278"/>
            <ac:graphicFrameMk id="16" creationId="{2C5D5A65-76F6-850D-C231-398412AB4BF6}"/>
          </ac:graphicFrameMkLst>
        </pc:graphicFrameChg>
      </pc:sldChg>
      <pc:sldChg chg="addSp delSp modSp">
        <pc:chgData name="Riley Meve" userId="" providerId="" clId="Web-{47D7961C-AD44-41A2-BD1B-CC35742D2464}" dt="2023-08-08T23:46:08.952" v="227"/>
        <pc:sldMkLst>
          <pc:docMk/>
          <pc:sldMk cId="803534884" sldId="279"/>
        </pc:sldMkLst>
        <pc:spChg chg="del mod">
          <ac:chgData name="Riley Meve" userId="" providerId="" clId="Web-{47D7961C-AD44-41A2-BD1B-CC35742D2464}" dt="2023-08-08T23:37:03.044" v="114"/>
          <ac:spMkLst>
            <pc:docMk/>
            <pc:sldMk cId="803534884" sldId="279"/>
            <ac:spMk id="3" creationId="{16DE395A-7A4E-DD13-EB39-E1C5863E4789}"/>
          </ac:spMkLst>
        </pc:spChg>
        <pc:spChg chg="add mod">
          <ac:chgData name="Riley Meve" userId="" providerId="" clId="Web-{47D7961C-AD44-41A2-BD1B-CC35742D2464}" dt="2023-08-08T23:37:03.044" v="114"/>
          <ac:spMkLst>
            <pc:docMk/>
            <pc:sldMk cId="803534884" sldId="279"/>
            <ac:spMk id="402" creationId="{CDB77B68-8B87-1E80-A5AD-6479B569D892}"/>
          </ac:spMkLst>
        </pc:spChg>
        <pc:spChg chg="add del mod">
          <ac:chgData name="Riley Meve" userId="" providerId="" clId="Web-{47D7961C-AD44-41A2-BD1B-CC35742D2464}" dt="2023-08-08T23:46:08.952" v="227"/>
          <ac:spMkLst>
            <pc:docMk/>
            <pc:sldMk cId="803534884" sldId="279"/>
            <ac:spMk id="410" creationId="{9DEED3AC-B54A-B5FC-8DB1-7C465E48B276}"/>
          </ac:spMkLst>
        </pc:spChg>
        <pc:graphicFrameChg chg="add mod modGraphic">
          <ac:chgData name="Riley Meve" userId="" providerId="" clId="Web-{47D7961C-AD44-41A2-BD1B-CC35742D2464}" dt="2023-08-08T23:33:39.756" v="93" actId="1076"/>
          <ac:graphicFrameMkLst>
            <pc:docMk/>
            <pc:sldMk cId="803534884" sldId="279"/>
            <ac:graphicFrameMk id="4" creationId="{5E9EB82E-2A16-A1AA-7F36-10044097763C}"/>
          </ac:graphicFrameMkLst>
        </pc:graphicFrameChg>
        <pc:picChg chg="del mod">
          <ac:chgData name="Riley Meve" userId="" providerId="" clId="Web-{47D7961C-AD44-41A2-BD1B-CC35742D2464}" dt="2023-08-08T23:33:55.069" v="94"/>
          <ac:picMkLst>
            <pc:docMk/>
            <pc:sldMk cId="803534884" sldId="279"/>
            <ac:picMk id="5" creationId="{1E5CA1E6-1842-EF73-3D88-B1438D0F938F}"/>
          </ac:picMkLst>
        </pc:picChg>
        <pc:picChg chg="add mod">
          <ac:chgData name="Riley Meve" userId="" providerId="" clId="Web-{47D7961C-AD44-41A2-BD1B-CC35742D2464}" dt="2023-08-08T23:34:58.868" v="96" actId="1076"/>
          <ac:picMkLst>
            <pc:docMk/>
            <pc:sldMk cId="803534884" sldId="279"/>
            <ac:picMk id="393" creationId="{E1AE6298-82F8-038B-0562-BB23DF705CEC}"/>
          </ac:picMkLst>
        </pc:picChg>
      </pc:sldChg>
      <pc:sldChg chg="addSp delSp modSp">
        <pc:chgData name="Riley Meve" userId="" providerId="" clId="Web-{47D7961C-AD44-41A2-BD1B-CC35742D2464}" dt="2023-08-08T23:46:08.952" v="227"/>
        <pc:sldMkLst>
          <pc:docMk/>
          <pc:sldMk cId="1901152458" sldId="280"/>
        </pc:sldMkLst>
        <pc:spChg chg="add del mod">
          <ac:chgData name="Riley Meve" userId="" providerId="" clId="Web-{47D7961C-AD44-41A2-BD1B-CC35742D2464}" dt="2023-08-08T23:46:08.952" v="227"/>
          <ac:spMkLst>
            <pc:docMk/>
            <pc:sldMk cId="1901152458" sldId="280"/>
            <ac:spMk id="4" creationId="{FCEF4161-C3A6-44CC-EC65-6191AC5882CC}"/>
          </ac:spMkLst>
        </pc:spChg>
      </pc:sldChg>
      <pc:sldChg chg="addSp delSp modSp">
        <pc:chgData name="Riley Meve" userId="" providerId="" clId="Web-{47D7961C-AD44-41A2-BD1B-CC35742D2464}" dt="2023-08-08T23:46:08.952" v="227"/>
        <pc:sldMkLst>
          <pc:docMk/>
          <pc:sldMk cId="48992606" sldId="281"/>
        </pc:sldMkLst>
        <pc:spChg chg="add del mod">
          <ac:chgData name="Riley Meve" userId="" providerId="" clId="Web-{47D7961C-AD44-41A2-BD1B-CC35742D2464}" dt="2023-08-08T23:46:08.952" v="227"/>
          <ac:spMkLst>
            <pc:docMk/>
            <pc:sldMk cId="48992606" sldId="281"/>
            <ac:spMk id="2" creationId="{2935D03F-4B46-1088-7F65-B89DD20DC094}"/>
          </ac:spMkLst>
        </pc:spChg>
        <pc:spChg chg="mod">
          <ac:chgData name="Riley Meve" userId="" providerId="" clId="Web-{47D7961C-AD44-41A2-BD1B-CC35742D2464}" dt="2023-08-08T23:37:20.248" v="117" actId="20577"/>
          <ac:spMkLst>
            <pc:docMk/>
            <pc:sldMk cId="48992606" sldId="281"/>
            <ac:spMk id="5" creationId="{71F0B61E-AFA5-1E14-24D4-5393BB540ACE}"/>
          </ac:spMkLst>
        </pc:spChg>
      </pc:sldChg>
      <pc:sldChg chg="addSp delSp modSp">
        <pc:chgData name="Riley Meve" userId="" providerId="" clId="Web-{47D7961C-AD44-41A2-BD1B-CC35742D2464}" dt="2023-08-08T23:46:08.952" v="227"/>
        <pc:sldMkLst>
          <pc:docMk/>
          <pc:sldMk cId="482667271" sldId="282"/>
        </pc:sldMkLst>
        <pc:spChg chg="add del mod">
          <ac:chgData name="Riley Meve" userId="" providerId="" clId="Web-{47D7961C-AD44-41A2-BD1B-CC35742D2464}" dt="2023-08-08T23:46:08.952" v="227"/>
          <ac:spMkLst>
            <pc:docMk/>
            <pc:sldMk cId="482667271" sldId="282"/>
            <ac:spMk id="3" creationId="{3D95B25F-8C8E-6EA9-85FF-537E1659EEEF}"/>
          </ac:spMkLst>
        </pc:spChg>
      </pc:sldChg>
      <pc:sldChg chg="addSp delSp modSp">
        <pc:chgData name="Riley Meve" userId="" providerId="" clId="Web-{47D7961C-AD44-41A2-BD1B-CC35742D2464}" dt="2023-08-08T23:46:08.952" v="227"/>
        <pc:sldMkLst>
          <pc:docMk/>
          <pc:sldMk cId="2485601138" sldId="283"/>
        </pc:sldMkLst>
        <pc:spChg chg="mod">
          <ac:chgData name="Riley Meve" userId="" providerId="" clId="Web-{47D7961C-AD44-41A2-BD1B-CC35742D2464}" dt="2023-08-08T23:37:57.608" v="123" actId="20577"/>
          <ac:spMkLst>
            <pc:docMk/>
            <pc:sldMk cId="2485601138" sldId="283"/>
            <ac:spMk id="2" creationId="{44755ECC-9841-479E-36B4-7913EDD51E17}"/>
          </ac:spMkLst>
        </pc:spChg>
        <pc:spChg chg="add del mod">
          <ac:chgData name="Riley Meve" userId="" providerId="" clId="Web-{47D7961C-AD44-41A2-BD1B-CC35742D2464}" dt="2023-08-08T23:46:08.952" v="227"/>
          <ac:spMkLst>
            <pc:docMk/>
            <pc:sldMk cId="2485601138" sldId="283"/>
            <ac:spMk id="4" creationId="{30CD93E4-B923-1188-C50A-5230D993F650}"/>
          </ac:spMkLst>
        </pc:spChg>
      </pc:sldChg>
      <pc:sldChg chg="addSp delSp modSp">
        <pc:chgData name="Riley Meve" userId="" providerId="" clId="Web-{47D7961C-AD44-41A2-BD1B-CC35742D2464}" dt="2023-08-08T23:46:08.952" v="227"/>
        <pc:sldMkLst>
          <pc:docMk/>
          <pc:sldMk cId="3938080753" sldId="284"/>
        </pc:sldMkLst>
        <pc:spChg chg="mod">
          <ac:chgData name="Riley Meve" userId="" providerId="" clId="Web-{47D7961C-AD44-41A2-BD1B-CC35742D2464}" dt="2023-08-08T23:38:04.655" v="125" actId="20577"/>
          <ac:spMkLst>
            <pc:docMk/>
            <pc:sldMk cId="3938080753" sldId="284"/>
            <ac:spMk id="2" creationId="{9D6C0A2C-8390-7CA2-9923-4697A6FB17BC}"/>
          </ac:spMkLst>
        </pc:spChg>
        <pc:spChg chg="add del mod">
          <ac:chgData name="Riley Meve" userId="" providerId="" clId="Web-{47D7961C-AD44-41A2-BD1B-CC35742D2464}" dt="2023-08-08T23:46:08.952" v="227"/>
          <ac:spMkLst>
            <pc:docMk/>
            <pc:sldMk cId="3938080753" sldId="284"/>
            <ac:spMk id="5" creationId="{D72D928F-31A9-0B12-088D-8727FDCA4559}"/>
          </ac:spMkLst>
        </pc:spChg>
      </pc:sldChg>
      <pc:sldChg chg="addSp delSp modSp">
        <pc:chgData name="Riley Meve" userId="" providerId="" clId="Web-{47D7961C-AD44-41A2-BD1B-CC35742D2464}" dt="2023-08-08T23:46:08.952" v="227"/>
        <pc:sldMkLst>
          <pc:docMk/>
          <pc:sldMk cId="1809994235" sldId="285"/>
        </pc:sldMkLst>
        <pc:spChg chg="mod">
          <ac:chgData name="Riley Meve" userId="" providerId="" clId="Web-{47D7961C-AD44-41A2-BD1B-CC35742D2464}" dt="2023-08-08T23:37:51.405" v="121" actId="20577"/>
          <ac:spMkLst>
            <pc:docMk/>
            <pc:sldMk cId="1809994235" sldId="285"/>
            <ac:spMk id="2" creationId="{EB184705-8655-DC50-1130-3167283EEC9E}"/>
          </ac:spMkLst>
        </pc:spChg>
        <pc:spChg chg="add del mod">
          <ac:chgData name="Riley Meve" userId="" providerId="" clId="Web-{47D7961C-AD44-41A2-BD1B-CC35742D2464}" dt="2023-08-08T23:46:08.952" v="227"/>
          <ac:spMkLst>
            <pc:docMk/>
            <pc:sldMk cId="1809994235" sldId="285"/>
            <ac:spMk id="5" creationId="{24FDA626-E266-7EDE-2511-38D756DEE9D4}"/>
          </ac:spMkLst>
        </pc:spChg>
      </pc:sldChg>
      <pc:sldChg chg="addSp delSp modSp">
        <pc:chgData name="Riley Meve" userId="" providerId="" clId="Web-{47D7961C-AD44-41A2-BD1B-CC35742D2464}" dt="2023-08-08T23:46:08.952" v="227"/>
        <pc:sldMkLst>
          <pc:docMk/>
          <pc:sldMk cId="3347343840" sldId="286"/>
        </pc:sldMkLst>
        <pc:spChg chg="mod">
          <ac:chgData name="Riley Meve" userId="" providerId="" clId="Web-{47D7961C-AD44-41A2-BD1B-CC35742D2464}" dt="2023-08-08T23:38:10.780" v="127" actId="20577"/>
          <ac:spMkLst>
            <pc:docMk/>
            <pc:sldMk cId="3347343840" sldId="286"/>
            <ac:spMk id="2" creationId="{F530E6E0-F0A2-D9E3-10FC-D3B97C8C6DA3}"/>
          </ac:spMkLst>
        </pc:spChg>
        <pc:spChg chg="add del mod">
          <ac:chgData name="Riley Meve" userId="" providerId="" clId="Web-{47D7961C-AD44-41A2-BD1B-CC35742D2464}" dt="2023-08-08T23:46:08.952" v="227"/>
          <ac:spMkLst>
            <pc:docMk/>
            <pc:sldMk cId="3347343840" sldId="286"/>
            <ac:spMk id="6" creationId="{CCCFAA48-0B9A-1C25-E9A6-F2B5F57C1DF8}"/>
          </ac:spMkLst>
        </pc:spChg>
      </pc:sldChg>
      <pc:sldChg chg="addSp delSp modSp">
        <pc:chgData name="Riley Meve" userId="" providerId="" clId="Web-{47D7961C-AD44-41A2-BD1B-CC35742D2464}" dt="2023-08-08T23:46:08.952" v="227"/>
        <pc:sldMkLst>
          <pc:docMk/>
          <pc:sldMk cId="4208309737" sldId="287"/>
        </pc:sldMkLst>
        <pc:spChg chg="add mod">
          <ac:chgData name="Riley Meve" userId="" providerId="" clId="Web-{47D7961C-AD44-41A2-BD1B-CC35742D2464}" dt="2023-08-08T23:45:42.811" v="221"/>
          <ac:spMkLst>
            <pc:docMk/>
            <pc:sldMk cId="4208309737" sldId="287"/>
            <ac:spMk id="5" creationId="{A7D3B487-6E63-D831-E4E3-572472A8920D}"/>
          </ac:spMkLst>
        </pc:spChg>
        <pc:spChg chg="add del mod">
          <ac:chgData name="Riley Meve" userId="" providerId="" clId="Web-{47D7961C-AD44-41A2-BD1B-CC35742D2464}" dt="2023-08-08T23:46:08.952" v="227"/>
          <ac:spMkLst>
            <pc:docMk/>
            <pc:sldMk cId="4208309737" sldId="287"/>
            <ac:spMk id="7" creationId="{3A06C933-8C7D-8D9E-D162-FF835B0DE248}"/>
          </ac:spMkLst>
        </pc:spChg>
      </pc:sldChg>
      <pc:sldChg chg="addSp delSp modSp new mod modClrScheme chgLayout modNotes">
        <pc:chgData name="Riley Meve" userId="" providerId="" clId="Web-{47D7961C-AD44-41A2-BD1B-CC35742D2464}" dt="2023-08-08T23:46:08.952" v="227"/>
        <pc:sldMkLst>
          <pc:docMk/>
          <pc:sldMk cId="597537918" sldId="288"/>
        </pc:sldMkLst>
        <pc:spChg chg="mod ord">
          <ac:chgData name="Riley Meve" userId="" providerId="" clId="Web-{47D7961C-AD44-41A2-BD1B-CC35742D2464}" dt="2023-08-08T23:36:47.465" v="112" actId="20577"/>
          <ac:spMkLst>
            <pc:docMk/>
            <pc:sldMk cId="597537918" sldId="288"/>
            <ac:spMk id="2" creationId="{B2838B5C-F720-6443-E759-CE2B57EED38C}"/>
          </ac:spMkLst>
        </pc:spChg>
        <pc:spChg chg="mod ord">
          <ac:chgData name="Riley Meve" userId="" providerId="" clId="Web-{47D7961C-AD44-41A2-BD1B-CC35742D2464}" dt="2023-08-08T23:36:31.058" v="110"/>
          <ac:spMkLst>
            <pc:docMk/>
            <pc:sldMk cId="597537918" sldId="288"/>
            <ac:spMk id="3" creationId="{06FFAEA9-7D2B-725E-4879-C215752B90F3}"/>
          </ac:spMkLst>
        </pc:spChg>
        <pc:spChg chg="add del mod ord">
          <ac:chgData name="Riley Meve" userId="" providerId="" clId="Web-{47D7961C-AD44-41A2-BD1B-CC35742D2464}" dt="2023-08-08T23:36:31.058" v="110"/>
          <ac:spMkLst>
            <pc:docMk/>
            <pc:sldMk cId="597537918" sldId="288"/>
            <ac:spMk id="4" creationId="{B8D35B65-20AA-2860-6380-A4A9BAD56DC3}"/>
          </ac:spMkLst>
        </pc:spChg>
        <pc:spChg chg="add del mod">
          <ac:chgData name="Riley Meve" userId="" providerId="" clId="Web-{47D7961C-AD44-41A2-BD1B-CC35742D2464}" dt="2023-08-08T23:46:08.952" v="227"/>
          <ac:spMkLst>
            <pc:docMk/>
            <pc:sldMk cId="597537918" sldId="288"/>
            <ac:spMk id="5" creationId="{02AC3230-F149-635A-9296-F181B9239870}"/>
          </ac:spMkLst>
        </pc:spChg>
      </pc:sldChg>
      <pc:sldChg chg="addSp delSp modSp new">
        <pc:chgData name="Riley Meve" userId="" providerId="" clId="Web-{47D7961C-AD44-41A2-BD1B-CC35742D2464}" dt="2023-08-08T23:51:44.604" v="379" actId="20577"/>
        <pc:sldMkLst>
          <pc:docMk/>
          <pc:sldMk cId="3435320673" sldId="289"/>
        </pc:sldMkLst>
        <pc:spChg chg="mod">
          <ac:chgData name="Riley Meve" userId="" providerId="" clId="Web-{47D7961C-AD44-41A2-BD1B-CC35742D2464}" dt="2023-08-08T23:48:07.284" v="248" actId="20577"/>
          <ac:spMkLst>
            <pc:docMk/>
            <pc:sldMk cId="3435320673" sldId="289"/>
            <ac:spMk id="2" creationId="{37D68F29-ADBC-6376-4FA4-720270924FBF}"/>
          </ac:spMkLst>
        </pc:spChg>
        <pc:spChg chg="mod">
          <ac:chgData name="Riley Meve" userId="" providerId="" clId="Web-{47D7961C-AD44-41A2-BD1B-CC35742D2464}" dt="2023-08-08T23:51:44.604" v="379" actId="20577"/>
          <ac:spMkLst>
            <pc:docMk/>
            <pc:sldMk cId="3435320673" sldId="289"/>
            <ac:spMk id="3" creationId="{652D24E8-8DA7-056B-591D-792C24732D4F}"/>
          </ac:spMkLst>
        </pc:spChg>
        <pc:spChg chg="add mod">
          <ac:chgData name="Riley Meve" userId="" providerId="" clId="Web-{47D7961C-AD44-41A2-BD1B-CC35742D2464}" dt="2023-08-08T23:45:42.811" v="221"/>
          <ac:spMkLst>
            <pc:docMk/>
            <pc:sldMk cId="3435320673" sldId="289"/>
            <ac:spMk id="4" creationId="{8AF565FF-4EBC-6CC8-F7DB-AEF1C41F314A}"/>
          </ac:spMkLst>
        </pc:spChg>
        <pc:spChg chg="add del mod">
          <ac:chgData name="Riley Meve" userId="" providerId="" clId="Web-{47D7961C-AD44-41A2-BD1B-CC35742D2464}" dt="2023-08-08T23:46:08.952" v="227"/>
          <ac:spMkLst>
            <pc:docMk/>
            <pc:sldMk cId="3435320673" sldId="289"/>
            <ac:spMk id="5" creationId="{7CCAF77E-C98D-95B6-A42A-B698FE120704}"/>
          </ac:spMkLst>
        </pc:spChg>
      </pc:sldChg>
      <pc:sldChg chg="new del">
        <pc:chgData name="Riley Meve" userId="" providerId="" clId="Web-{47D7961C-AD44-41A2-BD1B-CC35742D2464}" dt="2023-08-08T23:48:09.785" v="249"/>
        <pc:sldMkLst>
          <pc:docMk/>
          <pc:sldMk cId="2536219358" sldId="290"/>
        </pc:sldMkLst>
      </pc:sldChg>
      <pc:sldMasterChg chg="mod modSldLayout">
        <pc:chgData name="Riley Meve" userId="" providerId="" clId="Web-{47D7961C-AD44-41A2-BD1B-CC35742D2464}" dt="2023-08-08T23:46:41.375" v="231"/>
        <pc:sldMasterMkLst>
          <pc:docMk/>
          <pc:sldMasterMk cId="3795143322" sldId="2147483662"/>
        </pc:sldMasterMkLst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795143322" sldId="2147483662"/>
            <pc:sldLayoutMk cId="4019647939" sldId="2147483663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795143322" sldId="2147483662"/>
              <pc:sldLayoutMk cId="4019647939" sldId="2147483663"/>
              <ac:spMk id="8" creationId="{B0707E51-98F6-5D41-8C8A-E532F484D485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795143322" sldId="2147483662"/>
            <pc:sldLayoutMk cId="3248574358" sldId="2147483755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795143322" sldId="2147483662"/>
              <pc:sldLayoutMk cId="3248574358" sldId="2147483755"/>
              <ac:spMk id="8" creationId="{67CF0E96-CB0D-D24D-9042-A6082934F79F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795143322" sldId="2147483662"/>
            <pc:sldLayoutMk cId="2893973077" sldId="2147483757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795143322" sldId="2147483662"/>
              <pc:sldLayoutMk cId="2893973077" sldId="2147483757"/>
              <ac:spMk id="11" creationId="{A962319E-4CD3-8245-8FB1-2CC8F42634C6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795143322" sldId="2147483662"/>
            <pc:sldLayoutMk cId="543906552" sldId="2147483758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795143322" sldId="2147483662"/>
              <pc:sldLayoutMk cId="543906552" sldId="2147483758"/>
              <ac:spMk id="14" creationId="{BDFD4E8F-1C85-C342-837E-CE19617946F1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795143322" sldId="2147483662"/>
            <pc:sldLayoutMk cId="2494237993" sldId="2147483759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795143322" sldId="2147483662"/>
              <pc:sldLayoutMk cId="2494237993" sldId="2147483759"/>
              <ac:spMk id="8" creationId="{1941D626-14CB-E744-A448-8FBDD1D4EB4A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795143322" sldId="2147483662"/>
            <pc:sldLayoutMk cId="3551045924" sldId="2147483760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795143322" sldId="2147483662"/>
              <pc:sldLayoutMk cId="3551045924" sldId="2147483760"/>
              <ac:spMk id="9" creationId="{B9B137CD-C08A-2142-8583-25BE17CBF79D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795143322" sldId="2147483662"/>
            <pc:sldLayoutMk cId="3760222293" sldId="2147483761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795143322" sldId="2147483662"/>
              <pc:sldLayoutMk cId="3760222293" sldId="2147483761"/>
              <ac:spMk id="6" creationId="{FAC2B700-C3C3-FE47-8AE1-3F1C4293488B}"/>
            </ac:spMkLst>
          </pc:spChg>
        </pc:sldLayoutChg>
      </pc:sldMasterChg>
      <pc:sldMasterChg chg="mod modSldLayout">
        <pc:chgData name="Riley Meve" userId="" providerId="" clId="Web-{47D7961C-AD44-41A2-BD1B-CC35742D2464}" dt="2023-08-08T23:46:41.375" v="231"/>
        <pc:sldMasterMkLst>
          <pc:docMk/>
          <pc:sldMasterMk cId="2052022719" sldId="2147483664"/>
        </pc:sldMasterMkLst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2052022719" sldId="2147483664"/>
            <pc:sldLayoutMk cId="1701233536" sldId="2147483676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2052022719" sldId="2147483664"/>
              <pc:sldLayoutMk cId="1701233536" sldId="2147483676"/>
              <ac:spMk id="8" creationId="{DF7B4BF3-1497-5D44-81B5-AB6ACE497A12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2052022719" sldId="2147483664"/>
            <pc:sldLayoutMk cId="2462880229" sldId="2147483762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2052022719" sldId="2147483664"/>
              <pc:sldLayoutMk cId="2462880229" sldId="2147483762"/>
              <ac:spMk id="5" creationId="{00000000-0000-0000-0000-000000000000}"/>
            </ac:spMkLst>
          </pc:spChg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2052022719" sldId="2147483664"/>
            <pc:sldLayoutMk cId="334356395" sldId="2147483763"/>
          </pc:sldLayoutMkLst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2052022719" sldId="2147483664"/>
            <pc:sldLayoutMk cId="3067759136" sldId="2147483764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2052022719" sldId="2147483664"/>
              <pc:sldLayoutMk cId="3067759136" sldId="2147483764"/>
              <ac:spMk id="11" creationId="{03F4A22F-005B-E54F-98FB-85FF6D2ECF19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2052022719" sldId="2147483664"/>
            <pc:sldLayoutMk cId="343375377" sldId="2147483765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2052022719" sldId="2147483664"/>
              <pc:sldLayoutMk cId="343375377" sldId="2147483765"/>
              <ac:spMk id="14" creationId="{5CD7F12A-F8C4-4949-8E95-606224825533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2052022719" sldId="2147483664"/>
            <pc:sldLayoutMk cId="4539549" sldId="2147483766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2052022719" sldId="2147483664"/>
              <pc:sldLayoutMk cId="4539549" sldId="2147483766"/>
              <ac:spMk id="8" creationId="{53B07743-21E7-A246-86BD-773AB58D9CDC}"/>
            </ac:spMkLst>
          </pc:spChg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2052022719" sldId="2147483664"/>
            <pc:sldLayoutMk cId="3081833555" sldId="2147483767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2052022719" sldId="2147483664"/>
            <pc:sldLayoutMk cId="2363168405" sldId="2147483768"/>
          </pc:sldLayoutMkLst>
        </pc:sldLayoutChg>
      </pc:sldMasterChg>
      <pc:sldMasterChg chg="mod modSldLayout">
        <pc:chgData name="Riley Meve" userId="" providerId="" clId="Web-{47D7961C-AD44-41A2-BD1B-CC35742D2464}" dt="2023-08-08T23:46:41.375" v="231"/>
        <pc:sldMasterMkLst>
          <pc:docMk/>
          <pc:sldMasterMk cId="4069604928" sldId="2147483665"/>
        </pc:sldMasterMkLst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4069604928" sldId="2147483665"/>
            <pc:sldLayoutMk cId="54901808" sldId="2147483668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4069604928" sldId="2147483665"/>
              <pc:sldLayoutMk cId="54901808" sldId="2147483668"/>
              <ac:spMk id="6" creationId="{4634FCD8-6866-8443-A4A8-F87DF82BAF55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4069604928" sldId="2147483665"/>
            <pc:sldLayoutMk cId="2707048897" sldId="2147483784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4069604928" sldId="2147483665"/>
              <pc:sldLayoutMk cId="2707048897" sldId="2147483784"/>
              <ac:spMk id="5" creationId="{00000000-0000-0000-0000-000000000000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4069604928" sldId="2147483665"/>
            <pc:sldLayoutMk cId="562300243" sldId="2147483785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4069604928" sldId="2147483665"/>
              <pc:sldLayoutMk cId="562300243" sldId="2147483785"/>
              <ac:spMk id="5" creationId="{00000000-0000-0000-0000-000000000000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4069604928" sldId="2147483665"/>
            <pc:sldLayoutMk cId="2399180331" sldId="2147483786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4069604928" sldId="2147483665"/>
              <pc:sldLayoutMk cId="2399180331" sldId="2147483786"/>
              <ac:spMk id="12" creationId="{77D7AB4C-CE06-DB44-B95E-5F09F8C9F6A2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4069604928" sldId="2147483665"/>
            <pc:sldLayoutMk cId="2198908874" sldId="2147483787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4069604928" sldId="2147483665"/>
              <pc:sldLayoutMk cId="2198908874" sldId="2147483787"/>
              <ac:spMk id="14" creationId="{AB92C6D2-FE87-F54F-BACB-41FA2D61B6F2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4069604928" sldId="2147483665"/>
            <pc:sldLayoutMk cId="2823112188" sldId="2147483788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4069604928" sldId="2147483665"/>
              <pc:sldLayoutMk cId="2823112188" sldId="2147483788"/>
              <ac:spMk id="5" creationId="{00000000-0000-0000-0000-000000000000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4069604928" sldId="2147483665"/>
            <pc:sldLayoutMk cId="4198205944" sldId="2147483789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4069604928" sldId="2147483665"/>
              <pc:sldLayoutMk cId="4198205944" sldId="2147483789"/>
              <ac:spMk id="6" creationId="{00000000-0000-0000-0000-000000000000}"/>
            </ac:spMkLst>
          </pc:spChg>
        </pc:sldLayoutChg>
      </pc:sldMasterChg>
      <pc:sldMasterChg chg="mod modSldLayout">
        <pc:chgData name="Riley Meve" userId="" providerId="" clId="Web-{47D7961C-AD44-41A2-BD1B-CC35742D2464}" dt="2023-08-08T23:46:41.375" v="231"/>
        <pc:sldMasterMkLst>
          <pc:docMk/>
          <pc:sldMasterMk cId="2039033198" sldId="2147483667"/>
        </pc:sldMasterMkLst>
        <pc:sldLayoutChg chg="mod">
          <pc:chgData name="Riley Meve" userId="" providerId="" clId="Web-{47D7961C-AD44-41A2-BD1B-CC35742D2464}" dt="2023-08-08T23:46:41.375" v="231"/>
          <pc:sldLayoutMkLst>
            <pc:docMk/>
            <pc:sldMasterMk cId="2039033198" sldId="2147483667"/>
            <pc:sldLayoutMk cId="183196786" sldId="2147483670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2039033198" sldId="2147483667"/>
            <pc:sldLayoutMk cId="2368447351" sldId="2147483673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2039033198" sldId="2147483667"/>
            <pc:sldLayoutMk cId="3984418116" sldId="2147483740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2039033198" sldId="2147483667"/>
            <pc:sldLayoutMk cId="2515011602" sldId="2147483742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2039033198" sldId="2147483667"/>
            <pc:sldLayoutMk cId="2127772671" sldId="2147483743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2039033198" sldId="2147483667"/>
            <pc:sldLayoutMk cId="1336714283" sldId="2147483745"/>
          </pc:sldLayoutMkLst>
        </pc:sldLayoutChg>
      </pc:sldMasterChg>
      <pc:sldMasterChg chg="mod modSldLayout">
        <pc:chgData name="Riley Meve" userId="" providerId="" clId="Web-{47D7961C-AD44-41A2-BD1B-CC35742D2464}" dt="2023-08-08T23:46:41.375" v="231"/>
        <pc:sldMasterMkLst>
          <pc:docMk/>
          <pc:sldMasterMk cId="3881231506" sldId="2147483674"/>
        </pc:sldMasterMkLst>
        <pc:sldLayoutChg chg="mod">
          <pc:chgData name="Riley Meve" userId="" providerId="" clId="Web-{47D7961C-AD44-41A2-BD1B-CC35742D2464}" dt="2023-08-08T23:46:41.375" v="231"/>
          <pc:sldLayoutMkLst>
            <pc:docMk/>
            <pc:sldMasterMk cId="3881231506" sldId="2147483674"/>
            <pc:sldLayoutMk cId="511762074" sldId="2147483675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3881231506" sldId="2147483674"/>
            <pc:sldLayoutMk cId="1402106387" sldId="2147483828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3881231506" sldId="2147483674"/>
            <pc:sldLayoutMk cId="84506127" sldId="2147483829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3881231506" sldId="2147483674"/>
            <pc:sldLayoutMk cId="3049566390" sldId="2147483830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3881231506" sldId="2147483674"/>
            <pc:sldLayoutMk cId="2532204799" sldId="2147483831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3881231506" sldId="2147483674"/>
            <pc:sldLayoutMk cId="482556629" sldId="2147483832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3881231506" sldId="2147483674"/>
            <pc:sldLayoutMk cId="2396366683" sldId="2147483833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3881231506" sldId="2147483674"/>
            <pc:sldLayoutMk cId="2180444703" sldId="2147483834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3881231506" sldId="2147483674"/>
            <pc:sldLayoutMk cId="3568570443" sldId="2147483835"/>
          </pc:sldLayoutMkLst>
        </pc:sldLayoutChg>
      </pc:sldMasterChg>
      <pc:sldMasterChg chg="mod modSldLayout">
        <pc:chgData name="Riley Meve" userId="" providerId="" clId="Web-{47D7961C-AD44-41A2-BD1B-CC35742D2464}" dt="2023-08-08T23:46:41.375" v="231"/>
        <pc:sldMasterMkLst>
          <pc:docMk/>
          <pc:sldMasterMk cId="3549123169" sldId="2147483677"/>
        </pc:sldMasterMkLst>
        <pc:sldLayoutChg chg="mod">
          <pc:chgData name="Riley Meve" userId="" providerId="" clId="Web-{47D7961C-AD44-41A2-BD1B-CC35742D2464}" dt="2023-08-08T23:46:41.375" v="231"/>
          <pc:sldLayoutMkLst>
            <pc:docMk/>
            <pc:sldMasterMk cId="3549123169" sldId="2147483677"/>
            <pc:sldLayoutMk cId="317946117" sldId="2147483678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3549123169" sldId="2147483677"/>
            <pc:sldLayoutMk cId="2841959710" sldId="2147483777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3549123169" sldId="2147483677"/>
            <pc:sldLayoutMk cId="3204332099" sldId="2147483778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3549123169" sldId="2147483677"/>
            <pc:sldLayoutMk cId="1691970128" sldId="2147483779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3549123169" sldId="2147483677"/>
            <pc:sldLayoutMk cId="1912966786" sldId="2147483780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3549123169" sldId="2147483677"/>
            <pc:sldLayoutMk cId="4176763371" sldId="2147483781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3549123169" sldId="2147483677"/>
            <pc:sldLayoutMk cId="1307712572" sldId="2147483782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3549123169" sldId="2147483677"/>
            <pc:sldLayoutMk cId="3974455253" sldId="2147483837"/>
          </pc:sldLayoutMkLst>
        </pc:sldLayoutChg>
      </pc:sldMasterChg>
      <pc:sldMasterChg chg="mod modSldLayout">
        <pc:chgData name="Riley Meve" userId="" providerId="" clId="Web-{47D7961C-AD44-41A2-BD1B-CC35742D2464}" dt="2023-08-08T23:46:41.375" v="231"/>
        <pc:sldMasterMkLst>
          <pc:docMk/>
          <pc:sldMasterMk cId="3206110945" sldId="2147483679"/>
        </pc:sldMasterMkLst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206110945" sldId="2147483679"/>
            <pc:sldLayoutMk cId="3640194152" sldId="2147483680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206110945" sldId="2147483679"/>
              <pc:sldLayoutMk cId="3640194152" sldId="2147483680"/>
              <ac:spMk id="8" creationId="{A82A9766-5597-BC48-AB97-09A1B9B81A61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206110945" sldId="2147483679"/>
            <pc:sldLayoutMk cId="3488956846" sldId="2147483770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206110945" sldId="2147483679"/>
              <pc:sldLayoutMk cId="3488956846" sldId="2147483770"/>
              <ac:spMk id="8" creationId="{954CEB30-3B2B-B948-BA03-18F22D3770AB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206110945" sldId="2147483679"/>
            <pc:sldLayoutMk cId="1814856366" sldId="2147483771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206110945" sldId="2147483679"/>
              <pc:sldLayoutMk cId="1814856366" sldId="2147483771"/>
              <ac:spMk id="8" creationId="{4ABFF622-F5E9-8541-8267-04D508934348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206110945" sldId="2147483679"/>
            <pc:sldLayoutMk cId="31614834" sldId="2147483772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206110945" sldId="2147483679"/>
              <pc:sldLayoutMk cId="31614834" sldId="2147483772"/>
              <ac:spMk id="11" creationId="{2419C657-3857-B845-BF48-6EA36552FA66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206110945" sldId="2147483679"/>
            <pc:sldLayoutMk cId="3738093666" sldId="2147483773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206110945" sldId="2147483679"/>
              <pc:sldLayoutMk cId="3738093666" sldId="2147483773"/>
              <ac:spMk id="14" creationId="{B6824FFB-9D12-1548-A089-50BA3817D11C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206110945" sldId="2147483679"/>
            <pc:sldLayoutMk cId="3808689568" sldId="2147483836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206110945" sldId="2147483679"/>
              <pc:sldLayoutMk cId="3808689568" sldId="2147483836"/>
              <ac:spMk id="6" creationId="{30197D7B-F4FD-B24C-9EC8-79C487F1A426}"/>
            </ac:spMkLst>
          </pc:spChg>
        </pc:sldLayoutChg>
      </pc:sldMasterChg>
      <pc:sldMasterChg chg="mod modSldLayout">
        <pc:chgData name="Riley Meve" userId="" providerId="" clId="Web-{47D7961C-AD44-41A2-BD1B-CC35742D2464}" dt="2023-08-08T23:46:41.375" v="231"/>
        <pc:sldMasterMkLst>
          <pc:docMk/>
          <pc:sldMasterMk cId="3166448415" sldId="2147483790"/>
        </pc:sldMasterMkLst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166448415" sldId="2147483790"/>
            <pc:sldLayoutMk cId="3931960244" sldId="2147483847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166448415" sldId="2147483790"/>
              <pc:sldLayoutMk cId="3931960244" sldId="2147483847"/>
              <ac:spMk id="7" creationId="{1871646E-0A75-8240-92A3-FE196B8CC2D1}"/>
            </ac:spMkLst>
          </pc:spChg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3166448415" sldId="2147483790"/>
            <pc:sldLayoutMk cId="743784760" sldId="2147483848"/>
          </pc:sldLayoutMkLst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166448415" sldId="2147483790"/>
            <pc:sldLayoutMk cId="3625036046" sldId="2147483849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166448415" sldId="2147483790"/>
              <pc:sldLayoutMk cId="3625036046" sldId="2147483849"/>
              <ac:spMk id="9" creationId="{CD57F449-7348-F24B-97E1-75EBC5DC32F2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166448415" sldId="2147483790"/>
            <pc:sldLayoutMk cId="247529397" sldId="2147483850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166448415" sldId="2147483790"/>
              <pc:sldLayoutMk cId="247529397" sldId="2147483850"/>
              <ac:spMk id="7" creationId="{8E402F0D-F5FD-EE47-B479-157C43A6B7E6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166448415" sldId="2147483790"/>
            <pc:sldLayoutMk cId="1826024179" sldId="2147483851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166448415" sldId="2147483790"/>
              <pc:sldLayoutMk cId="1826024179" sldId="2147483851"/>
              <ac:spMk id="8" creationId="{2F866127-ED7F-594A-9C24-77BC686514F9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166448415" sldId="2147483790"/>
            <pc:sldLayoutMk cId="3712626399" sldId="2147483852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166448415" sldId="2147483790"/>
              <pc:sldLayoutMk cId="3712626399" sldId="2147483852"/>
              <ac:spMk id="11" creationId="{B24C3DF7-AB31-B54C-A2B5-E6430F5004CB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166448415" sldId="2147483790"/>
            <pc:sldLayoutMk cId="674622608" sldId="2147483853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166448415" sldId="2147483790"/>
              <pc:sldLayoutMk cId="674622608" sldId="2147483853"/>
              <ac:spMk id="7" creationId="{B3DBB7A0-44BC-4D47-9AB7-4F46C215B2A9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166448415" sldId="2147483790"/>
            <pc:sldLayoutMk cId="2300569739" sldId="2147483854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166448415" sldId="2147483790"/>
              <pc:sldLayoutMk cId="2300569739" sldId="2147483854"/>
              <ac:spMk id="8" creationId="{AD2BED06-0225-AF40-A770-83AD2C5E0E47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166448415" sldId="2147483790"/>
            <pc:sldLayoutMk cId="2392807520" sldId="2147483855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166448415" sldId="2147483790"/>
              <pc:sldLayoutMk cId="2392807520" sldId="2147483855"/>
              <ac:spMk id="12" creationId="{47951A5F-DF89-F84F-BADF-3646C4D1C4BD}"/>
            </ac:spMkLst>
          </pc:spChg>
        </pc:sldLayoutChg>
      </pc:sldMasterChg>
      <pc:sldMasterChg chg="mod modSldLayout">
        <pc:chgData name="Riley Meve" userId="" providerId="" clId="Web-{47D7961C-AD44-41A2-BD1B-CC35742D2464}" dt="2023-08-08T23:46:41.375" v="231"/>
        <pc:sldMasterMkLst>
          <pc:docMk/>
          <pc:sldMasterMk cId="853675250" sldId="2147483795"/>
        </pc:sldMasterMkLst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853675250" sldId="2147483795"/>
            <pc:sldLayoutMk cId="4168453593" sldId="2147483865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853675250" sldId="2147483795"/>
              <pc:sldLayoutMk cId="4168453593" sldId="2147483865"/>
              <ac:spMk id="7" creationId="{1871646E-0A75-8240-92A3-FE196B8CC2D1}"/>
            </ac:spMkLst>
          </pc:spChg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853675250" sldId="2147483795"/>
            <pc:sldLayoutMk cId="2725165166" sldId="2147483866"/>
          </pc:sldLayoutMkLst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853675250" sldId="2147483795"/>
            <pc:sldLayoutMk cId="3495413089" sldId="2147483867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853675250" sldId="2147483795"/>
              <pc:sldLayoutMk cId="3495413089" sldId="2147483867"/>
              <ac:spMk id="9" creationId="{CD57F449-7348-F24B-97E1-75EBC5DC32F2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853675250" sldId="2147483795"/>
            <pc:sldLayoutMk cId="2967555777" sldId="2147483868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853675250" sldId="2147483795"/>
              <pc:sldLayoutMk cId="2967555777" sldId="2147483868"/>
              <ac:spMk id="7" creationId="{8E402F0D-F5FD-EE47-B479-157C43A6B7E6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853675250" sldId="2147483795"/>
            <pc:sldLayoutMk cId="3342734285" sldId="2147483869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853675250" sldId="2147483795"/>
              <pc:sldLayoutMk cId="3342734285" sldId="2147483869"/>
              <ac:spMk id="8" creationId="{2F866127-ED7F-594A-9C24-77BC686514F9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853675250" sldId="2147483795"/>
            <pc:sldLayoutMk cId="547759267" sldId="2147483870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853675250" sldId="2147483795"/>
              <pc:sldLayoutMk cId="547759267" sldId="2147483870"/>
              <ac:spMk id="11" creationId="{B24C3DF7-AB31-B54C-A2B5-E6430F5004CB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853675250" sldId="2147483795"/>
            <pc:sldLayoutMk cId="1165062915" sldId="2147483871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853675250" sldId="2147483795"/>
              <pc:sldLayoutMk cId="1165062915" sldId="2147483871"/>
              <ac:spMk id="7" creationId="{B3DBB7A0-44BC-4D47-9AB7-4F46C215B2A9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853675250" sldId="2147483795"/>
            <pc:sldLayoutMk cId="2967896856" sldId="2147483872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853675250" sldId="2147483795"/>
              <pc:sldLayoutMk cId="2967896856" sldId="2147483872"/>
              <ac:spMk id="8" creationId="{AD2BED06-0225-AF40-A770-83AD2C5E0E47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853675250" sldId="2147483795"/>
            <pc:sldLayoutMk cId="3651287889" sldId="2147483873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853675250" sldId="2147483795"/>
              <pc:sldLayoutMk cId="3651287889" sldId="2147483873"/>
              <ac:spMk id="12" creationId="{47951A5F-DF89-F84F-BADF-3646C4D1C4BD}"/>
            </ac:spMkLst>
          </pc:spChg>
        </pc:sldLayoutChg>
      </pc:sldMasterChg>
      <pc:sldMasterChg chg="mod modSldLayout">
        <pc:chgData name="Riley Meve" userId="" providerId="" clId="Web-{47D7961C-AD44-41A2-BD1B-CC35742D2464}" dt="2023-08-08T23:46:41.375" v="231"/>
        <pc:sldMasterMkLst>
          <pc:docMk/>
          <pc:sldMasterMk cId="291793103" sldId="2147483800"/>
        </pc:sldMasterMkLst>
        <pc:sldLayoutChg chg="mod">
          <pc:chgData name="Riley Meve" userId="" providerId="" clId="Web-{47D7961C-AD44-41A2-BD1B-CC35742D2464}" dt="2023-08-08T23:46:41.375" v="231"/>
          <pc:sldLayoutMkLst>
            <pc:docMk/>
            <pc:sldMasterMk cId="291793103" sldId="2147483800"/>
            <pc:sldLayoutMk cId="2352711820" sldId="2147483801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291793103" sldId="2147483800"/>
            <pc:sldLayoutMk cId="811360388" sldId="2147483820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291793103" sldId="2147483800"/>
            <pc:sldLayoutMk cId="4022544093" sldId="2147483821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291793103" sldId="2147483800"/>
            <pc:sldLayoutMk cId="4179066528" sldId="2147483822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291793103" sldId="2147483800"/>
            <pc:sldLayoutMk cId="475898620" sldId="2147483823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291793103" sldId="2147483800"/>
            <pc:sldLayoutMk cId="2916229515" sldId="2147483824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291793103" sldId="2147483800"/>
            <pc:sldLayoutMk cId="2997027965" sldId="2147483825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291793103" sldId="2147483800"/>
            <pc:sldLayoutMk cId="3198679924" sldId="2147483826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291793103" sldId="2147483800"/>
            <pc:sldLayoutMk cId="2886252372" sldId="2147483827"/>
          </pc:sldLayoutMkLst>
        </pc:sldLayoutChg>
      </pc:sldMasterChg>
      <pc:sldMasterChg chg="mod modSldLayout">
        <pc:chgData name="Riley Meve" userId="" providerId="" clId="Web-{47D7961C-AD44-41A2-BD1B-CC35742D2464}" dt="2023-08-08T23:46:41.375" v="231"/>
        <pc:sldMasterMkLst>
          <pc:docMk/>
          <pc:sldMasterMk cId="1202349255" sldId="2147483805"/>
        </pc:sldMasterMkLst>
        <pc:sldLayoutChg chg="mod">
          <pc:chgData name="Riley Meve" userId="" providerId="" clId="Web-{47D7961C-AD44-41A2-BD1B-CC35742D2464}" dt="2023-08-08T23:46:41.375" v="231"/>
          <pc:sldLayoutMkLst>
            <pc:docMk/>
            <pc:sldMasterMk cId="1202349255" sldId="2147483805"/>
            <pc:sldLayoutMk cId="3890560723" sldId="2147483838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1202349255" sldId="2147483805"/>
            <pc:sldLayoutMk cId="1443209036" sldId="2147483839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1202349255" sldId="2147483805"/>
            <pc:sldLayoutMk cId="643523522" sldId="2147483840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1202349255" sldId="2147483805"/>
            <pc:sldLayoutMk cId="3569103584" sldId="2147483841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1202349255" sldId="2147483805"/>
            <pc:sldLayoutMk cId="1701624904" sldId="2147483842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1202349255" sldId="2147483805"/>
            <pc:sldLayoutMk cId="1090313774" sldId="2147483843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1202349255" sldId="2147483805"/>
            <pc:sldLayoutMk cId="1894034064" sldId="2147483844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1202349255" sldId="2147483805"/>
            <pc:sldLayoutMk cId="3524497265" sldId="2147483845"/>
          </pc:sldLayoutMkLst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1202349255" sldId="2147483805"/>
            <pc:sldLayoutMk cId="1643332891" sldId="2147483846"/>
          </pc:sldLayoutMkLst>
        </pc:sldLayoutChg>
      </pc:sldMasterChg>
      <pc:sldMasterChg chg="mod modSldLayout">
        <pc:chgData name="Riley Meve" userId="" providerId="" clId="Web-{47D7961C-AD44-41A2-BD1B-CC35742D2464}" dt="2023-08-08T23:46:41.375" v="231"/>
        <pc:sldMasterMkLst>
          <pc:docMk/>
          <pc:sldMasterMk cId="3168614494" sldId="2147483810"/>
        </pc:sldMasterMkLst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168614494" sldId="2147483810"/>
            <pc:sldLayoutMk cId="2305295866" sldId="2147483856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168614494" sldId="2147483810"/>
              <pc:sldLayoutMk cId="2305295866" sldId="2147483856"/>
              <ac:spMk id="7" creationId="{1871646E-0A75-8240-92A3-FE196B8CC2D1}"/>
            </ac:spMkLst>
          </pc:spChg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3168614494" sldId="2147483810"/>
            <pc:sldLayoutMk cId="603796842" sldId="2147483857"/>
          </pc:sldLayoutMkLst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168614494" sldId="2147483810"/>
            <pc:sldLayoutMk cId="1719439714" sldId="2147483858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168614494" sldId="2147483810"/>
              <pc:sldLayoutMk cId="1719439714" sldId="2147483858"/>
              <ac:spMk id="9" creationId="{CD57F449-7348-F24B-97E1-75EBC5DC32F2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168614494" sldId="2147483810"/>
            <pc:sldLayoutMk cId="1510911293" sldId="2147483859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168614494" sldId="2147483810"/>
              <pc:sldLayoutMk cId="1510911293" sldId="2147483859"/>
              <ac:spMk id="7" creationId="{8E402F0D-F5FD-EE47-B479-157C43A6B7E6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168614494" sldId="2147483810"/>
            <pc:sldLayoutMk cId="971208178" sldId="2147483860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168614494" sldId="2147483810"/>
              <pc:sldLayoutMk cId="971208178" sldId="2147483860"/>
              <ac:spMk id="8" creationId="{2F866127-ED7F-594A-9C24-77BC686514F9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168614494" sldId="2147483810"/>
            <pc:sldLayoutMk cId="1250941139" sldId="2147483861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168614494" sldId="2147483810"/>
              <pc:sldLayoutMk cId="1250941139" sldId="2147483861"/>
              <ac:spMk id="11" creationId="{B24C3DF7-AB31-B54C-A2B5-E6430F5004CB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168614494" sldId="2147483810"/>
            <pc:sldLayoutMk cId="2643483322" sldId="2147483862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168614494" sldId="2147483810"/>
              <pc:sldLayoutMk cId="2643483322" sldId="2147483862"/>
              <ac:spMk id="7" creationId="{B3DBB7A0-44BC-4D47-9AB7-4F46C215B2A9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168614494" sldId="2147483810"/>
            <pc:sldLayoutMk cId="923271428" sldId="2147483863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168614494" sldId="2147483810"/>
              <pc:sldLayoutMk cId="923271428" sldId="2147483863"/>
              <ac:spMk id="8" creationId="{AD2BED06-0225-AF40-A770-83AD2C5E0E47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168614494" sldId="2147483810"/>
            <pc:sldLayoutMk cId="1690946738" sldId="2147483864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168614494" sldId="2147483810"/>
              <pc:sldLayoutMk cId="1690946738" sldId="2147483864"/>
              <ac:spMk id="12" creationId="{47951A5F-DF89-F84F-BADF-3646C4D1C4BD}"/>
            </ac:spMkLst>
          </pc:spChg>
        </pc:sldLayoutChg>
      </pc:sldMasterChg>
      <pc:sldMasterChg chg="mod modSldLayout">
        <pc:chgData name="Riley Meve" userId="" providerId="" clId="Web-{47D7961C-AD44-41A2-BD1B-CC35742D2464}" dt="2023-08-08T23:46:41.375" v="231"/>
        <pc:sldMasterMkLst>
          <pc:docMk/>
          <pc:sldMasterMk cId="3728696308" sldId="2147483815"/>
        </pc:sldMasterMkLst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728696308" sldId="2147483815"/>
            <pc:sldLayoutMk cId="3982475573" sldId="2147483874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728696308" sldId="2147483815"/>
              <pc:sldLayoutMk cId="3982475573" sldId="2147483874"/>
              <ac:spMk id="7" creationId="{1871646E-0A75-8240-92A3-FE196B8CC2D1}"/>
            </ac:spMkLst>
          </pc:spChg>
        </pc:sldLayoutChg>
        <pc:sldLayoutChg chg="mod">
          <pc:chgData name="Riley Meve" userId="" providerId="" clId="Web-{47D7961C-AD44-41A2-BD1B-CC35742D2464}" dt="2023-08-08T23:46:41.375" v="231"/>
          <pc:sldLayoutMkLst>
            <pc:docMk/>
            <pc:sldMasterMk cId="3728696308" sldId="2147483815"/>
            <pc:sldLayoutMk cId="1929039027" sldId="2147483875"/>
          </pc:sldLayoutMkLst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728696308" sldId="2147483815"/>
            <pc:sldLayoutMk cId="3047930054" sldId="2147483876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728696308" sldId="2147483815"/>
              <pc:sldLayoutMk cId="3047930054" sldId="2147483876"/>
              <ac:spMk id="9" creationId="{CD57F449-7348-F24B-97E1-75EBC5DC32F2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728696308" sldId="2147483815"/>
            <pc:sldLayoutMk cId="3548997179" sldId="2147483877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728696308" sldId="2147483815"/>
              <pc:sldLayoutMk cId="3548997179" sldId="2147483877"/>
              <ac:spMk id="7" creationId="{8E402F0D-F5FD-EE47-B479-157C43A6B7E6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728696308" sldId="2147483815"/>
            <pc:sldLayoutMk cId="2914665225" sldId="2147483878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728696308" sldId="2147483815"/>
              <pc:sldLayoutMk cId="2914665225" sldId="2147483878"/>
              <ac:spMk id="8" creationId="{2F866127-ED7F-594A-9C24-77BC686514F9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728696308" sldId="2147483815"/>
            <pc:sldLayoutMk cId="130589446" sldId="2147483879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728696308" sldId="2147483815"/>
              <pc:sldLayoutMk cId="130589446" sldId="2147483879"/>
              <ac:spMk id="11" creationId="{B24C3DF7-AB31-B54C-A2B5-E6430F5004CB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728696308" sldId="2147483815"/>
            <pc:sldLayoutMk cId="892877973" sldId="2147483880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728696308" sldId="2147483815"/>
              <pc:sldLayoutMk cId="892877973" sldId="2147483880"/>
              <ac:spMk id="7" creationId="{B3DBB7A0-44BC-4D47-9AB7-4F46C215B2A9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728696308" sldId="2147483815"/>
            <pc:sldLayoutMk cId="388117942" sldId="2147483881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728696308" sldId="2147483815"/>
              <pc:sldLayoutMk cId="388117942" sldId="2147483881"/>
              <ac:spMk id="8" creationId="{AD2BED06-0225-AF40-A770-83AD2C5E0E47}"/>
            </ac:spMkLst>
          </pc:spChg>
        </pc:sldLayoutChg>
        <pc:sldLayoutChg chg="modSp mod">
          <pc:chgData name="Riley Meve" userId="" providerId="" clId="Web-{47D7961C-AD44-41A2-BD1B-CC35742D2464}" dt="2023-08-08T23:46:41.375" v="231"/>
          <pc:sldLayoutMkLst>
            <pc:docMk/>
            <pc:sldMasterMk cId="3728696308" sldId="2147483815"/>
            <pc:sldLayoutMk cId="1399215381" sldId="2147483882"/>
          </pc:sldLayoutMkLst>
          <pc:spChg chg="mod">
            <ac:chgData name="Riley Meve" userId="" providerId="" clId="Web-{47D7961C-AD44-41A2-BD1B-CC35742D2464}" dt="2023-08-08T23:45:55.405" v="225"/>
            <ac:spMkLst>
              <pc:docMk/>
              <pc:sldMasterMk cId="3728696308" sldId="2147483815"/>
              <pc:sldLayoutMk cId="1399215381" sldId="2147483882"/>
              <ac:spMk id="12" creationId="{47951A5F-DF89-F84F-BADF-3646C4D1C4BD}"/>
            </ac:spMkLst>
          </pc:spChg>
        </pc:sldLayoutChg>
      </pc:sldMasterChg>
    </pc:docChg>
  </pc:docChgLst>
  <pc:docChgLst>
    <pc:chgData name="Alissa Weiss" clId="Web-{037EF0B0-9E98-4D68-92C9-96C0852FFB5E}"/>
    <pc:docChg chg="mod">
      <pc:chgData name="Alissa Weiss" userId="" providerId="" clId="Web-{037EF0B0-9E98-4D68-92C9-96C0852FFB5E}" dt="2023-08-14T18:01:41.369" v="1"/>
      <pc:docMkLst>
        <pc:docMk/>
      </pc:docMkLst>
      <pc:sldChg chg="addCm">
        <pc:chgData name="Alissa Weiss" userId="" providerId="" clId="Web-{037EF0B0-9E98-4D68-92C9-96C0852FFB5E}" dt="2023-08-14T18:01:41.369" v="1"/>
        <pc:sldMkLst>
          <pc:docMk/>
          <pc:sldMk cId="3435320673" sldId="2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lissa Weiss" userId="" providerId="" clId="Web-{037EF0B0-9E98-4D68-92C9-96C0852FFB5E}" dt="2023-08-14T18:01:41.369" v="1"/>
              <pc2:cmMkLst xmlns:pc2="http://schemas.microsoft.com/office/powerpoint/2019/9/main/command">
                <pc:docMk/>
                <pc:sldMk cId="3435320673" sldId="289"/>
                <pc2:cmMk id="{D9DEAF6F-2887-42AB-96C5-FBA492AE2875}"/>
              </pc2:cmMkLst>
            </pc226:cmChg>
          </p:ext>
        </pc:extLst>
      </pc:sldChg>
    </pc:docChg>
  </pc:docChgLst>
  <pc:docChgLst>
    <pc:chgData name="Alissa Weiss" userId="5n1hXWjQ1kICnQTwE5oZfVaS5AeKIq8GTMGYtrtR10U=" providerId="None" clId="Web-{E0157AE5-B350-4F90-8AC1-A90D5CED97EE}"/>
    <pc:docChg chg="addSld modSld">
      <pc:chgData name="Alissa Weiss" userId="5n1hXWjQ1kICnQTwE5oZfVaS5AeKIq8GTMGYtrtR10U=" providerId="None" clId="Web-{E0157AE5-B350-4F90-8AC1-A90D5CED97EE}" dt="2023-07-13T22:00:57.024" v="95" actId="20577"/>
      <pc:docMkLst>
        <pc:docMk/>
      </pc:docMkLst>
      <pc:sldChg chg="modSp">
        <pc:chgData name="Alissa Weiss" userId="5n1hXWjQ1kICnQTwE5oZfVaS5AeKIq8GTMGYtrtR10U=" providerId="None" clId="Web-{E0157AE5-B350-4F90-8AC1-A90D5CED97EE}" dt="2023-07-13T22:00:57.024" v="95" actId="20577"/>
        <pc:sldMkLst>
          <pc:docMk/>
          <pc:sldMk cId="1910103505" sldId="257"/>
        </pc:sldMkLst>
        <pc:spChg chg="mod">
          <ac:chgData name="Alissa Weiss" userId="5n1hXWjQ1kICnQTwE5oZfVaS5AeKIq8GTMGYtrtR10U=" providerId="None" clId="Web-{E0157AE5-B350-4F90-8AC1-A90D5CED97EE}" dt="2023-07-13T22:00:57.024" v="95" actId="20577"/>
          <ac:spMkLst>
            <pc:docMk/>
            <pc:sldMk cId="1910103505" sldId="257"/>
            <ac:spMk id="3" creationId="{2DD99852-B0FF-8F0A-C199-0E3E08860BEA}"/>
          </ac:spMkLst>
        </pc:spChg>
        <pc:spChg chg="mod">
          <ac:chgData name="Alissa Weiss" userId="5n1hXWjQ1kICnQTwE5oZfVaS5AeKIq8GTMGYtrtR10U=" providerId="None" clId="Web-{E0157AE5-B350-4F90-8AC1-A90D5CED97EE}" dt="2023-07-13T21:58:51.457" v="2" actId="20577"/>
          <ac:spMkLst>
            <pc:docMk/>
            <pc:sldMk cId="1910103505" sldId="257"/>
            <ac:spMk id="4" creationId="{503447B8-685C-327A-0923-8437F9E611E9}"/>
          </ac:spMkLst>
        </pc:spChg>
      </pc:sldChg>
      <pc:sldChg chg="add replId">
        <pc:chgData name="Alissa Weiss" userId="5n1hXWjQ1kICnQTwE5oZfVaS5AeKIq8GTMGYtrtR10U=" providerId="None" clId="Web-{E0157AE5-B350-4F90-8AC1-A90D5CED97EE}" dt="2023-07-13T21:58:31.925" v="0"/>
        <pc:sldMkLst>
          <pc:docMk/>
          <pc:sldMk cId="2439525352" sldId="2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985D02-5701-DC43-844E-F0A7BA297F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CF81F-E0CC-0445-9C94-3AAF4FDEA1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D1339-2DA9-8B4C-912F-EE8FDB184C33}" type="datetimeFigureOut">
              <a:rPr lang="en-US" smtClean="0">
                <a:latin typeface="Helvetica" pitchFamily="2" charset="0"/>
              </a:rPr>
              <a:t>9/7/23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031C1-D883-A54D-95BF-28FC53B7D1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7B5D7-084C-F949-9709-6E01B2FFBC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E836-0D99-7B4A-8FBA-CD6B3ABE1210}" type="slidenum">
              <a:rPr lang="en-US" smtClean="0">
                <a:latin typeface="Helvetica" pitchFamily="2" charset="0"/>
              </a:rPr>
              <a:t>‹#›</a:t>
            </a:fld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86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281F2-D3B1-4F59-B799-607044DD9552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2820F-E165-4423-BBAB-01263F99D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6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820F-E165-4423-BBAB-01263F99DA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44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820F-E165-4423-BBAB-01263F99DA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89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820F-E165-4423-BBAB-01263F99DA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6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Local DHCS offices: https://</a:t>
            </a:r>
            <a:r>
              <a:rPr lang="en-US" dirty="0" err="1"/>
              <a:t>www.dhcs.ca.gov</a:t>
            </a:r>
            <a:r>
              <a:rPr lang="en-US" dirty="0"/>
              <a:t>/services/</a:t>
            </a:r>
            <a:r>
              <a:rPr lang="en-US" dirty="0" err="1"/>
              <a:t>medi-cal</a:t>
            </a:r>
            <a:r>
              <a:rPr lang="en-US" dirty="0"/>
              <a:t>/Pages/CountyOffices3.aspx </a:t>
            </a:r>
            <a:r>
              <a:rPr lang="en-US" dirty="0">
                <a:highlight>
                  <a:srgbClr val="FFFF00"/>
                </a:highlight>
              </a:rPr>
              <a:t>[make specific to County]</a:t>
            </a:r>
          </a:p>
          <a:p>
            <a:r>
              <a:rPr lang="en-US" dirty="0"/>
              <a:t>Health enrollment navigators: https://</a:t>
            </a:r>
            <a:r>
              <a:rPr lang="en-US" dirty="0" err="1"/>
              <a:t>www.dhcs.ca.gov</a:t>
            </a:r>
            <a:r>
              <a:rPr lang="en-US" dirty="0"/>
              <a:t>/services/</a:t>
            </a:r>
            <a:r>
              <a:rPr lang="en-US" dirty="0" err="1"/>
              <a:t>medi-cal</a:t>
            </a:r>
            <a:r>
              <a:rPr lang="en-US" dirty="0"/>
              <a:t>/eligibility/Documents/SB154-Subcontractor-and-Local-CBO-Assistance.pdf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 err="1">
                <a:effectLst/>
              </a:rPr>
              <a:t>KeepMediCalCoverage.com</a:t>
            </a:r>
            <a:r>
              <a:rPr lang="en-US" dirty="0">
                <a:effectLst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820F-E165-4423-BBAB-01263F99DA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53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If you have any questions, please contact </a:t>
            </a:r>
            <a:r>
              <a:rPr lang="en-US" dirty="0" err="1"/>
              <a:t>Medi-Cal@homebaseccc.org</a:t>
            </a:r>
            <a:r>
              <a:rPr lang="en-US" dirty="0"/>
              <a:t>. </a:t>
            </a:r>
          </a:p>
          <a:p>
            <a:r>
              <a:rPr lang="en-US" dirty="0"/>
              <a:t>Register link: https://</a:t>
            </a:r>
            <a:r>
              <a:rPr lang="en-US" dirty="0" err="1"/>
              <a:t>homebaseccc.zoom.us</a:t>
            </a:r>
            <a:r>
              <a:rPr lang="en-US" dirty="0"/>
              <a:t>/meeting/register/tZAqfuqpqD0qGdW1h_5MkEy3NWPyfzT2FdHH</a:t>
            </a:r>
            <a:r>
              <a:rPr lang="en-US"/>
              <a:t>#/registration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820F-E165-4423-BBAB-01263F99DA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C82839-5C7E-3647-B923-7419B62A994A}"/>
              </a:ext>
            </a:extLst>
          </p:cNvPr>
          <p:cNvSpPr txBox="1"/>
          <p:nvPr userDrawn="1"/>
        </p:nvSpPr>
        <p:spPr>
          <a:xfrm>
            <a:off x="5865846" y="391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b="0" i="0" dirty="0">
              <a:latin typeface="Helvetica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1244CE-C906-974C-9E76-3828E44C89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2698" y="93079"/>
            <a:ext cx="1609725" cy="3365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C30B9D-AE1E-BB4A-9124-55292AA478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046" y="3316444"/>
            <a:ext cx="8067907" cy="9588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Branded Title Slide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2258F6-DADE-8449-A37C-A65F76D64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7819" y="4454494"/>
            <a:ext cx="5948363" cy="14548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8AE0CC5-FDBE-9F44-BDDF-C104972F314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E94727F9-11B3-5C44-B584-2DF9B3729B36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0707E51-98F6-5D41-8C8A-E532F484D48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4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4CADCE8-420D-B548-80D9-2D248E70C4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D553566-0295-1C45-8070-C2840A4B04B3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BFF622-F5E9-8541-8267-04D50893434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563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49" y="498986"/>
            <a:ext cx="8089901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9225" y="1823060"/>
            <a:ext cx="8325548" cy="40115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7E048B-F2A7-E440-B208-50C69C0C758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D10BC8E-3866-754A-B5E4-4800EE394371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F866127-ED7F-594A-9C24-77BC686514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65225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083" y="265444"/>
            <a:ext cx="8080375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9083" y="1720066"/>
            <a:ext cx="3833315" cy="3978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29083" y="950000"/>
            <a:ext cx="8077645" cy="3831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50533" y="1720066"/>
            <a:ext cx="3856195" cy="3978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E4B186A-86F7-7D46-8268-AE7EC8BA5A6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12D6DBCB-04CD-514D-B839-2DE1E8B6F7BB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24C3DF7-AB31-B54C-A2B5-E6430F5004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9446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10972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46663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778EEDC-5BBB-ED4F-B6EC-1BAD6E4AF2B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5595E61-FEF0-5D44-9064-35AC7C308734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3DBB7A0-44BC-4D47-9AB7-4F46C215B2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779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414" y="351689"/>
            <a:ext cx="7886700" cy="10270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414" y="1689148"/>
            <a:ext cx="3817108" cy="41657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006" y="1689148"/>
            <a:ext cx="3817108" cy="41657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6C6E32-F0AC-EA4E-A022-7D58200DED2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6B88015-7F6F-F143-8B87-C1C83EA21CBE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2BED06-0225-AF40-A770-83AD2C5E0E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79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DBCAA-A81F-9E46-99E6-EC94EC187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858" y="241814"/>
            <a:ext cx="8136283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Two Column Content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5B089-E50B-6D4A-B207-4971D2102661}"/>
              </a:ext>
            </a:extLst>
          </p:cNvPr>
          <p:cNvSpPr txBox="1"/>
          <p:nvPr userDrawn="1"/>
        </p:nvSpPr>
        <p:spPr>
          <a:xfrm>
            <a:off x="1405813" y="3296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b="0" i="0" dirty="0">
              <a:latin typeface="Helvetica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70ABB7-A3C6-5B49-B24D-98756C1B0B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858" y="1783661"/>
            <a:ext cx="3732241" cy="358208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Helvetica" pitchFamily="2" charset="0"/>
              </a:defRPr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855AD0-2280-E249-AB76-F1A81655D4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07899" y="1783661"/>
            <a:ext cx="3732242" cy="358208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Helvetica" pitchFamily="2" charset="0"/>
              </a:defRPr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E61392D-0882-CE48-B559-EDDF0234C38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073EDAAB-834B-864C-AE9C-3951845963C9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951A5F-DF89-F84F-BADF-3646C4D1C4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1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4" y="438916"/>
            <a:ext cx="8089901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BA50C55-4DCA-114C-9323-E7B356938B8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F0A3E4F2-BE99-764B-94E8-9ED967F7BD29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419C657-3857-B845-BF48-6EA36552FA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83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9" y="438914"/>
            <a:ext cx="8080375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5" y="1562634"/>
            <a:ext cx="3989387" cy="3978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3" y="1013951"/>
            <a:ext cx="8077645" cy="3831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8" y="1556703"/>
            <a:ext cx="4013199" cy="3978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82B9985-587C-CB45-BE54-A0994330546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3E2C09B6-DEAD-CB40-97D9-C0094BEE6368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6824FFB-9D12-1548-A089-50BA3817D11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9366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280A22-E68C-6E45-AF6A-0F3494C65D0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39CA96A-A72C-E245-851F-302A884B69EF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197D7B-F4FD-B24C-9EC8-79C487F1A42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89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DE2A7-905E-1E4A-A275-E0E7620FE0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952" y="329682"/>
            <a:ext cx="8808098" cy="30993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0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Section Title Slide</a:t>
            </a:r>
          </a:p>
        </p:txBody>
      </p:sp>
    </p:spTree>
    <p:extLst>
      <p:ext uri="{BB962C8B-B14F-4D97-AF65-F5344CB8AC3E}">
        <p14:creationId xmlns:p14="http://schemas.microsoft.com/office/powerpoint/2010/main" val="317946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8C85AFB8-36CD-0242-8FCD-4D07C95113CF}" type="datetime1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FE1F469-22CD-1E41-A251-6E5E80345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59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E99B68C-998D-944A-850F-27CBCA4D7234}" type="datetime1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FE1F469-22CD-1E41-A251-6E5E80345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32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115" y="538861"/>
            <a:ext cx="8089901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292" y="1618343"/>
            <a:ext cx="8325548" cy="40115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9D41ED-2A61-D14C-BE19-EDFCB7999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715" y="6319139"/>
            <a:ext cx="2057400" cy="365125"/>
          </a:xfrm>
          <a:prstGeom prst="rect">
            <a:avLst/>
          </a:prstGeom>
        </p:spPr>
        <p:txBody>
          <a:bodyPr/>
          <a:lstStyle/>
          <a:p>
            <a:fld id="{228D7C90-6736-EA4B-8184-A478349CC94A}" type="datetime1">
              <a:rPr lang="en-US" smtClean="0"/>
              <a:t>9/7/23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E325884-386B-B347-9A71-E94D59F7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015" y="631913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6BBE74E-4486-D446-BEAE-4B81EE75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4015" y="6319139"/>
            <a:ext cx="2057400" cy="365125"/>
          </a:xfrm>
          <a:prstGeom prst="rect">
            <a:avLst/>
          </a:prstGeom>
        </p:spPr>
        <p:txBody>
          <a:bodyPr/>
          <a:lstStyle/>
          <a:p>
            <a:fld id="{CFE1F469-22CD-1E41-A251-6E5E80345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7012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812" y="375571"/>
            <a:ext cx="8080375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1811" y="1866033"/>
            <a:ext cx="3863069" cy="3978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31812" y="1226699"/>
            <a:ext cx="8080375" cy="3831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49122" y="1866033"/>
            <a:ext cx="3863066" cy="3978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9B06485-521F-B845-966D-93C0A45D309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B0E02CD-2F03-2945-A624-628B2C3D214D}" type="datetime1">
              <a:rPr lang="en-US" smtClean="0"/>
              <a:t>9/7/23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306C11F-F328-B645-8D18-BB1FACC773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74F5862-A00D-D04B-B00D-3073EF72FD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FE1F469-22CD-1E41-A251-6E5E80345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6678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748DC5B-012A-FF44-8DA6-0429142618CA}" type="datetime1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FE1F469-22CD-1E41-A251-6E5E80345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6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A9CF3B5-A92A-6B41-A66D-81DB64CFC22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CD768381-6940-7D47-8807-2FDFD1DAB053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CF0E96-CB0D-D24D-9042-A6082934F7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74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ACDF006-08BA-0C48-8800-2EC71E03AD47}" type="datetime1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FE1F469-22CD-1E41-A251-6E5E80345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12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E6B97D9-A12C-314F-A41B-0BF1B7F2A36A}" type="datetime1">
              <a:rPr lang="en-US" smtClean="0"/>
              <a:t>9/7/23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FE1F469-22CD-1E41-A251-6E5E80345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55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8FAF-5B66-794B-9420-BAA8128F0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6130" y="4460034"/>
            <a:ext cx="7171742" cy="802433"/>
          </a:xfrm>
          <a:prstGeom prst="rect">
            <a:avLst/>
          </a:prstGeom>
        </p:spPr>
        <p:txBody>
          <a:bodyPr anchor="ctr"/>
          <a:lstStyle>
            <a:lvl1pPr algn="ctr">
              <a:defRPr sz="3200" b="1" i="0">
                <a:latin typeface="Helvetica" pitchFamily="2" charset="0"/>
              </a:defRPr>
            </a:lvl1pPr>
          </a:lstStyle>
          <a:p>
            <a:r>
              <a:rPr lang="en-US" dirty="0"/>
              <a:t>Alternate Branded Slide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2B333A-F1FE-6045-A571-9904E0DDAA3B}"/>
              </a:ext>
            </a:extLst>
          </p:cNvPr>
          <p:cNvSpPr txBox="1"/>
          <p:nvPr userDrawn="1"/>
        </p:nvSpPr>
        <p:spPr>
          <a:xfrm>
            <a:off x="986127" y="5485725"/>
            <a:ext cx="717174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en-US" sz="2400" b="0" i="0" dirty="0">
              <a:noFill/>
              <a:effectLst/>
              <a:latin typeface="Helvetica" pitchFamily="2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B14FE9D-DB64-9F46-B7EF-134333FAC3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6128" y="5263176"/>
            <a:ext cx="7172325" cy="6842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389B1BD-56AB-1540-BCA6-2D78DA8195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8769805">
            <a:off x="476588" y="2465353"/>
            <a:ext cx="3190875" cy="3480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EBD2CE67-B3A2-1B4F-B11E-298A871ACB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2845712">
            <a:off x="5474232" y="2467458"/>
            <a:ext cx="3190875" cy="3480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058CB5A-A07C-D845-B14E-4984F048B51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A20F6A3-C795-FE41-8B4E-D3504AD58044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F7B4BF3-1497-5D44-81B5-AB6ACE497A1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33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05276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3B7770D-14D5-3D42-8A9F-87E14FFBA5BF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80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defRPr baseline="0">
                <a:solidFill>
                  <a:schemeClr val="bg2"/>
                </a:solidFill>
              </a:defRPr>
            </a:lvl2pPr>
            <a:lvl3pPr>
              <a:defRPr baseline="0">
                <a:solidFill>
                  <a:schemeClr val="bg2"/>
                </a:solidFill>
              </a:defRPr>
            </a:lvl3pPr>
            <a:lvl4pPr>
              <a:defRPr baseline="0">
                <a:solidFill>
                  <a:schemeClr val="bg2"/>
                </a:solidFill>
              </a:defRPr>
            </a:lvl4pPr>
            <a:lvl5pPr>
              <a:defRPr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57431E9F-031D-144B-A979-3EDAC521176F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6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011" y="367459"/>
            <a:ext cx="8376763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9226" y="1423249"/>
            <a:ext cx="8325548" cy="40115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baseline="0" dirty="0" smtClean="0">
                <a:solidFill>
                  <a:schemeClr val="bg2"/>
                </a:solidFill>
              </a:defRPr>
            </a:lvl1pPr>
            <a:lvl2pPr>
              <a:defRPr lang="en-US" baseline="0" dirty="0" smtClean="0">
                <a:solidFill>
                  <a:schemeClr val="bg2"/>
                </a:solidFill>
              </a:defRPr>
            </a:lvl2pPr>
            <a:lvl3pPr>
              <a:defRPr lang="en-US" baseline="0" dirty="0" smtClean="0">
                <a:solidFill>
                  <a:schemeClr val="bg2"/>
                </a:solidFill>
              </a:defRPr>
            </a:lvl3pPr>
            <a:lvl4pPr>
              <a:defRPr lang="en-US" baseline="0" dirty="0" smtClean="0">
                <a:solidFill>
                  <a:schemeClr val="bg2"/>
                </a:solidFill>
              </a:defRPr>
            </a:lvl4pPr>
            <a:lvl5pPr>
              <a:defRPr lang="en-US" baseline="0" dirty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1" y="6453507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1682A7-BF0F-BA48-A0A2-7C0B7DE7B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9523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717F72E-D603-BC47-B79E-A52DCEC7B51A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3F4A22F-005B-E54F-98FB-85FF6D2E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34" y="6356353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5913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812" y="308822"/>
            <a:ext cx="8080375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baseline="0" dirty="0">
                <a:solidFill>
                  <a:schemeClr val="bg2"/>
                </a:solidFill>
              </a:defRPr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1812" y="1639773"/>
            <a:ext cx="3989387" cy="3978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baseline="0" dirty="0" smtClean="0">
                <a:solidFill>
                  <a:schemeClr val="bg2"/>
                </a:solidFill>
              </a:defRPr>
            </a:lvl1pPr>
            <a:lvl2pPr>
              <a:defRPr lang="en-US" baseline="0" dirty="0" smtClean="0">
                <a:solidFill>
                  <a:schemeClr val="bg2"/>
                </a:solidFill>
              </a:defRPr>
            </a:lvl2pPr>
            <a:lvl3pPr>
              <a:defRPr lang="en-US" baseline="0" dirty="0" smtClean="0">
                <a:solidFill>
                  <a:schemeClr val="bg2"/>
                </a:solidFill>
              </a:defRPr>
            </a:lvl3pPr>
            <a:lvl4pPr>
              <a:defRPr lang="en-US" baseline="0" dirty="0" smtClean="0">
                <a:solidFill>
                  <a:schemeClr val="bg2"/>
                </a:solidFill>
              </a:defRPr>
            </a:lvl4pPr>
            <a:lvl5pPr>
              <a:defRPr lang="en-US" baseline="0" dirty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34542" y="1135271"/>
            <a:ext cx="8101460" cy="3831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baseline="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22803" y="1639773"/>
            <a:ext cx="4013199" cy="3978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baseline="0" dirty="0" smtClean="0">
                <a:solidFill>
                  <a:schemeClr val="bg2"/>
                </a:solidFill>
              </a:defRPr>
            </a:lvl1pPr>
            <a:lvl2pPr>
              <a:defRPr lang="en-US" baseline="0" dirty="0" smtClean="0">
                <a:solidFill>
                  <a:schemeClr val="bg2"/>
                </a:solidFill>
              </a:defRPr>
            </a:lvl2pPr>
            <a:lvl3pPr>
              <a:defRPr lang="en-US" baseline="0" dirty="0" smtClean="0">
                <a:solidFill>
                  <a:schemeClr val="bg2"/>
                </a:solidFill>
              </a:defRPr>
            </a:lvl3pPr>
            <a:lvl4pPr>
              <a:defRPr lang="en-US" baseline="0" dirty="0" smtClean="0">
                <a:solidFill>
                  <a:schemeClr val="bg2"/>
                </a:solidFill>
              </a:defRPr>
            </a:lvl4pPr>
            <a:lvl5pPr>
              <a:defRPr lang="en-US" baseline="0" dirty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C8C2714-EE80-5449-BE1E-8FA51E0E24E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838427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AEE9A1D-3344-8646-9874-CD075F00FA47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CD7F12A-F8C4-4949-8E95-60622482553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55506" y="6348558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537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48537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47872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0369F5-D02C-1D4F-AED2-0D764AFB20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F3E38FAF-418B-6B49-881D-443A49D58E02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B07743-21E7-A246-86BD-773AB58D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defRPr baseline="0">
                <a:solidFill>
                  <a:schemeClr val="bg2"/>
                </a:solidFill>
              </a:defRPr>
            </a:lvl2pPr>
            <a:lvl3pPr>
              <a:defRPr baseline="0">
                <a:solidFill>
                  <a:schemeClr val="bg2"/>
                </a:solidFill>
              </a:defRPr>
            </a:lvl3pPr>
            <a:lvl4pPr>
              <a:defRPr baseline="0">
                <a:solidFill>
                  <a:schemeClr val="bg2"/>
                </a:solidFill>
              </a:defRPr>
            </a:lvl4pPr>
            <a:lvl5pPr>
              <a:defRPr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defRPr baseline="0">
                <a:solidFill>
                  <a:schemeClr val="bg2"/>
                </a:solidFill>
              </a:defRPr>
            </a:lvl2pPr>
            <a:lvl3pPr>
              <a:defRPr baseline="0">
                <a:solidFill>
                  <a:schemeClr val="bg2"/>
                </a:solidFill>
              </a:defRPr>
            </a:lvl3pPr>
            <a:lvl4pPr>
              <a:defRPr baseline="0">
                <a:solidFill>
                  <a:schemeClr val="bg2"/>
                </a:solidFill>
              </a:defRPr>
            </a:lvl4pPr>
            <a:lvl5pPr>
              <a:defRPr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31E8B14C-3898-DC49-8131-958106136A33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33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69892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254FB790-8E84-7D42-A660-68BA46E02D86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6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4" y="438916"/>
            <a:ext cx="8089901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9593B8C-A7A2-D445-BF37-A0AB5FBE8A2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503D2E77-5A86-F84B-905A-C18713B1E473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962319E-4CD3-8245-8FB1-2CC8F42634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7307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8248D-9524-F548-A62D-AAC39A8364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9527" y="478973"/>
            <a:ext cx="7764945" cy="24533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Alternate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C2D4ED-06C2-AD49-9C0E-78A7E026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526" y="3153441"/>
            <a:ext cx="7766050" cy="1268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95700-5B05-1E44-80B1-CC55E259ED5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ECC26DAA-A8C3-E24E-9304-F7DFCBEE5A01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34FCD8-6866-8443-A4A8-F87DF82BAF5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1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B7A8B18-A0F8-D04A-B255-50C1CA76481B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00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4" y="438916"/>
            <a:ext cx="8089901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658422C-2E62-944E-BF5C-BDADF326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375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54CA83C-5CFF-5D43-BA3A-871EB669BBA4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7D7AB4C-CE06-DB44-B95E-5F09F8C9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8033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346" y="427052"/>
            <a:ext cx="8234362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4346" y="1866033"/>
            <a:ext cx="3989387" cy="3978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84346" y="1307516"/>
            <a:ext cx="8234362" cy="3831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509" y="1860102"/>
            <a:ext cx="4013199" cy="3978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63FAE38-FB47-C140-B44E-F7713E92DD6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61375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2F9B2EF6-773F-7040-AF47-2D5D8628A009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B92C6D2-FE87-F54F-BACB-41FA2D61B6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0887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000057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2097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C534A4F-75B3-E24B-80A1-2A7C2B0BCD04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12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9D93569C-3AEC-9A41-921F-6CAFF85C0BFF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05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D730C-AA0F-1149-B04B-96AEAA4CA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859" y="536084"/>
            <a:ext cx="8136905" cy="10149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Bullet List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B6354A-9A5E-1543-94E0-E03526161B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3547" y="1952313"/>
            <a:ext cx="8136905" cy="37512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 b="0" i="0">
                <a:latin typeface="Helvetica" pitchFamily="2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800"/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Click to edit Master text style</a:t>
            </a:r>
          </a:p>
          <a:p>
            <a:pPr lvl="2"/>
            <a:r>
              <a:rPr lang="en-US" dirty="0"/>
              <a:t>Click to edit Master text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3CEDD-9418-1049-9890-227972EE30C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3526586-CD30-834E-8E89-87474FB88A57}" type="datetime1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6D7A03-FC4E-DB4A-87B5-81C74BBDE54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67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B377BA15-B2AD-1743-8ACA-8A8668C7D184}" type="datetime1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11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011" y="663244"/>
            <a:ext cx="8403852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011" y="1717152"/>
            <a:ext cx="8403852" cy="40115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1" y="6453507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5AE3725-F1BA-7443-8036-EBFD99787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B4F211B3-9D17-0947-B463-A86F4D908E07}" type="datetime1">
              <a:rPr lang="en-US" smtClean="0"/>
              <a:t>9/7/23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F894630-71E3-2A49-A957-3E782D656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7267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45466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2718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3188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DD52C64A-6711-5244-B01F-7C803B47E18A}" type="datetime1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1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346" y="370675"/>
            <a:ext cx="8234362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4346" y="1978101"/>
            <a:ext cx="3989387" cy="3978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84346" y="1260637"/>
            <a:ext cx="8234362" cy="3831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509" y="1972170"/>
            <a:ext cx="4013199" cy="3978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E31E42A-BE04-B348-B861-388B4105B09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7F04F45-12BF-0F44-B385-476D2F9E6C32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DFD4E8F-1C85-C342-837E-CE19617946F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0655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DBCAA-A81F-9E46-99E6-EC94EC187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858" y="577850"/>
            <a:ext cx="8136283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Two Column Content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5B089-E50B-6D4A-B207-4971D2102661}"/>
              </a:ext>
            </a:extLst>
          </p:cNvPr>
          <p:cNvSpPr txBox="1"/>
          <p:nvPr userDrawn="1"/>
        </p:nvSpPr>
        <p:spPr>
          <a:xfrm>
            <a:off x="1405813" y="3296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b="0" i="0" dirty="0">
              <a:latin typeface="Helvetica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70ABB7-A3C6-5B49-B24D-98756C1B0B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854" y="1974730"/>
            <a:ext cx="3732241" cy="358208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Helvetica" pitchFamily="2" charset="0"/>
              </a:defRPr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855AD0-2280-E249-AB76-F1A81655D4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07899" y="1974730"/>
            <a:ext cx="3732242" cy="358208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Helvetica" pitchFamily="2" charset="0"/>
              </a:defRPr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D61E3F6-3816-EE44-AB22-E9088ACCBB7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9FD54287-5585-CA40-A65A-83DDDBFA795F}" type="datetime1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B770A7-6FF8-0448-924D-340E4FE99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47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C82839-5C7E-3647-B923-7419B62A994A}"/>
              </a:ext>
            </a:extLst>
          </p:cNvPr>
          <p:cNvSpPr txBox="1"/>
          <p:nvPr userDrawn="1"/>
        </p:nvSpPr>
        <p:spPr>
          <a:xfrm>
            <a:off x="5865846" y="391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b="0" i="0" dirty="0">
              <a:latin typeface="Helvetica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1244CE-C906-974C-9E76-3828E44C89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2698" y="93079"/>
            <a:ext cx="1609725" cy="3365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C30B9D-AE1E-BB4A-9124-55292AA478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046" y="1924081"/>
            <a:ext cx="8067907" cy="9588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Branded Title Slide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2258F6-DADE-8449-A37C-A65F76D64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7817" y="3649935"/>
            <a:ext cx="5948363" cy="14548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4CB3B7E-0B50-F449-B646-C430E37232D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E6F6912C-E87B-1740-94C8-2182FEB8D111}" type="datetime1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F1950D-B32E-9048-BE22-4E7D220716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181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3BF7B-6781-2F44-B95F-46E8E8DDF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858" y="348363"/>
            <a:ext cx="8136283" cy="97572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Blank Content Slide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EB1F3C-9F29-2643-92D2-59EA6304D72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64E3A72-9717-8D43-9B49-A8031C19465F}" type="datetime1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FEE37-EDC1-9640-BFD9-8287BB5752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11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C82839-5C7E-3647-B923-7419B62A994A}"/>
              </a:ext>
            </a:extLst>
          </p:cNvPr>
          <p:cNvSpPr txBox="1"/>
          <p:nvPr userDrawn="1"/>
        </p:nvSpPr>
        <p:spPr>
          <a:xfrm>
            <a:off x="5865846" y="391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b="0" i="0" dirty="0">
              <a:latin typeface="Helvetica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C30B9D-AE1E-BB4A-9124-55292AA478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046" y="1993979"/>
            <a:ext cx="8067907" cy="9588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Branded Title Slide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2258F6-DADE-8449-A37C-A65F76D64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7817" y="3789731"/>
            <a:ext cx="5948363" cy="14548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6B912F-FF49-054F-A867-E98899950CF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B8B52BC5-3E42-E344-AF60-537F8C967D56}" type="datetime1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540759-D520-304B-BFC1-C4F731FC68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523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D730C-AA0F-1149-B04B-96AEAA4CA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237" y="208538"/>
            <a:ext cx="8136905" cy="10149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Bullet List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B6354A-9A5E-1543-94E0-E03526161B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3859" y="1815835"/>
            <a:ext cx="8136905" cy="37512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 b="0" i="0">
                <a:latin typeface="Helvetica" pitchFamily="2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800"/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Click to edit Master text style</a:t>
            </a:r>
          </a:p>
          <a:p>
            <a:pPr lvl="2"/>
            <a:r>
              <a:rPr lang="en-US" dirty="0"/>
              <a:t>Click to edit Master text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61E00-8024-A449-99D4-6D473F6E4B0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B8B8C58-9028-AB4E-AA54-FF382C155706}" type="datetime1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33A59F-4ABD-BC4C-819C-400B0419482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603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8904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1034"/>
            <a:ext cx="7886700" cy="3892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26AFD9B-DDC2-024C-9D9A-8D4EA3445699}" type="datetime1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44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49" y="498986"/>
            <a:ext cx="8089901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9225" y="1823060"/>
            <a:ext cx="8325548" cy="40115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3B5AEA-BE71-9F40-81FB-1777AA2B0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93FD54A-73CC-CF43-83AF-C1518952533E}" type="datetime1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03717D-7E24-D049-8866-A71E2BE1A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6652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083" y="265444"/>
            <a:ext cx="8080375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9083" y="1720066"/>
            <a:ext cx="3833315" cy="3978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29083" y="950000"/>
            <a:ext cx="8077645" cy="3831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50533" y="1720066"/>
            <a:ext cx="3856195" cy="3978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919D8D-67F0-D74C-BDB1-35CDCDD0494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0867A37E-CBA5-AB4A-93CA-677C6313517A}" type="datetime1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860ED7-A469-024C-9EC9-5AB9F768F85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9862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10972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46663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3188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39CDDA5-6F73-9442-8DF7-3500EC9B6626}" type="datetime1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295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6154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84682"/>
            <a:ext cx="3817108" cy="41657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242" y="1784682"/>
            <a:ext cx="3817108" cy="41657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4D252F0-762E-0840-85C5-BEA771666AF6}" type="datetime1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2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FE6BFC-8768-A442-9803-B92C8C1692A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51F3D25B-55F8-CA4D-BF00-AB06BB9F6B48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41D626-14CB-E744-A448-8FBDD1D4EB4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379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DBCAA-A81F-9E46-99E6-EC94EC187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858" y="241814"/>
            <a:ext cx="8136283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Two Column Content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5B089-E50B-6D4A-B207-4971D2102661}"/>
              </a:ext>
            </a:extLst>
          </p:cNvPr>
          <p:cNvSpPr txBox="1"/>
          <p:nvPr userDrawn="1"/>
        </p:nvSpPr>
        <p:spPr>
          <a:xfrm>
            <a:off x="1405813" y="3296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b="0" i="0" dirty="0">
              <a:latin typeface="Helvetica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70ABB7-A3C6-5B49-B24D-98756C1B0B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858" y="1783661"/>
            <a:ext cx="3732241" cy="358208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Helvetica" pitchFamily="2" charset="0"/>
              </a:defRPr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855AD0-2280-E249-AB76-F1A81655D4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07899" y="1783661"/>
            <a:ext cx="3732242" cy="358208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Helvetica" pitchFamily="2" charset="0"/>
              </a:defRPr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AF7D398-C45D-414B-A530-65A149E7C90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2B5F38A1-B16D-7C4F-A8BF-FD4B638B9DA5}" type="datetime1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D14451-2D87-4B4B-94E0-9A3FD81EE94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79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3BF7B-6781-2F44-B95F-46E8E8DDF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859" y="348365"/>
            <a:ext cx="8136283" cy="97572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Blank Content Slide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05D840F-6A8E-5241-A255-BD6F340BFF6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BAE86909-566B-D54F-A2CB-1A41D8BCDDE1}" type="datetime1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3B106-FC18-3F48-A9C4-8E4EEE46B7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62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C82839-5C7E-3647-B923-7419B62A994A}"/>
              </a:ext>
            </a:extLst>
          </p:cNvPr>
          <p:cNvSpPr txBox="1"/>
          <p:nvPr userDrawn="1"/>
        </p:nvSpPr>
        <p:spPr>
          <a:xfrm>
            <a:off x="5865846" y="391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b="0" i="0" dirty="0">
              <a:latin typeface="Helvetica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C30B9D-AE1E-BB4A-9124-55292AA478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046" y="1980293"/>
            <a:ext cx="8067907" cy="9588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Branded Title Slide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2258F6-DADE-8449-A37C-A65F76D64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7817" y="3560741"/>
            <a:ext cx="5948363" cy="14548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4A25241-494B-0A4A-AF8F-A5B3F7C0812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A58485D1-C355-E24B-A2F1-2A8C0D878E45}" type="datetime1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5544749-DFD5-D248-A41F-1B458EFDE50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704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D730C-AA0F-1149-B04B-96AEAA4CA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858" y="440550"/>
            <a:ext cx="8136283" cy="10149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Bullet List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B6354A-9A5E-1543-94E0-E03526161B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3859" y="1802187"/>
            <a:ext cx="8136905" cy="37512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 b="0" i="0">
                <a:latin typeface="Helvetica" pitchFamily="2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800"/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Click to edit Master text style</a:t>
            </a:r>
          </a:p>
          <a:p>
            <a:pPr lvl="2"/>
            <a:r>
              <a:rPr lang="en-US" dirty="0"/>
              <a:t>Click to edit Master text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08523-D475-5A49-88E5-288EFA45719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9CD2F4F-8AB4-4746-8CE6-42DBF1FEABB7}" type="datetime1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8473DC-0891-8B44-B19E-BACEC968F3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06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838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BF612710-6E67-9147-8C0B-8461357978F9}" type="datetime1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1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9227" y="583269"/>
            <a:ext cx="8325548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9226" y="1672934"/>
            <a:ext cx="8325548" cy="40115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1" y="6453507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8F4963-7AD1-FC41-9AA1-13BB4A85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FBBABACE-542D-C04E-8D7B-4F32F5650EEF}" type="datetime1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D4E21E-4A43-6B41-9BD8-C0D3D766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6639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812" y="338581"/>
            <a:ext cx="8080375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1812" y="1759920"/>
            <a:ext cx="3989387" cy="3978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31812" y="1209903"/>
            <a:ext cx="8080375" cy="3831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25606" y="1759920"/>
            <a:ext cx="3886581" cy="3978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6B9EC5-721F-3A46-9786-07502CD40A9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F653B14-B203-EA48-A38F-01EAD67BB17F}" type="datetime1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7C28A2-BB39-FC41-87C8-3B15776608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04799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45467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11179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3188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0FD627FF-3A55-EC4D-91AA-1D6123100DD3}" type="datetime1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566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1657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1657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5D1405C-8CD0-D149-A03E-A3FD00BDDBFE}" type="datetime1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666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DBCAA-A81F-9E46-99E6-EC94EC187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858" y="514348"/>
            <a:ext cx="8136283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Two Column Content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5B089-E50B-6D4A-B207-4971D2102661}"/>
              </a:ext>
            </a:extLst>
          </p:cNvPr>
          <p:cNvSpPr txBox="1"/>
          <p:nvPr userDrawn="1"/>
        </p:nvSpPr>
        <p:spPr>
          <a:xfrm>
            <a:off x="1405813" y="3296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b="0" i="0" dirty="0">
              <a:latin typeface="Helvetica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70ABB7-A3C6-5B49-B24D-98756C1B0B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858" y="1783661"/>
            <a:ext cx="3732241" cy="358208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Helvetica" pitchFamily="2" charset="0"/>
              </a:defRPr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855AD0-2280-E249-AB76-F1A81655D4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07903" y="1783661"/>
            <a:ext cx="3732242" cy="358208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Helvetica" pitchFamily="2" charset="0"/>
              </a:defRPr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BAA2557-847C-0249-B334-2CA3F55E27E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DE48423-5A53-E145-8280-E251F1022660}" type="datetime1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033BBC-FD07-3948-A1AF-755CEB0FB43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4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6F0D5BE-40E4-9746-AF0C-BA0CDF8D96A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90F26786-04D1-F741-9995-A0A7214C7196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9B137CD-C08A-2142-8583-25BE17CBF7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459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3BF7B-6781-2F44-B95F-46E8E8DDF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858" y="348363"/>
            <a:ext cx="8136283" cy="97572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Blank Content Slide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EB1F3C-9F29-2643-92D2-59EA6304D72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CB789C7-A8AD-FF49-BECB-BAF9C40FC041}" type="datetime1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FEE37-EDC1-9640-BFD9-8287BB5752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607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C82839-5C7E-3647-B923-7419B62A994A}"/>
              </a:ext>
            </a:extLst>
          </p:cNvPr>
          <p:cNvSpPr txBox="1"/>
          <p:nvPr userDrawn="1"/>
        </p:nvSpPr>
        <p:spPr>
          <a:xfrm>
            <a:off x="5865846" y="391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b="0" i="0" dirty="0">
              <a:latin typeface="Helvetica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C30B9D-AE1E-BB4A-9124-55292AA478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046" y="1993979"/>
            <a:ext cx="8067907" cy="9588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Branded Title Slide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2258F6-DADE-8449-A37C-A65F76D64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7817" y="3789731"/>
            <a:ext cx="5948363" cy="14548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6B912F-FF49-054F-A867-E98899950CF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3100508F-FD26-394C-B92E-EB007D860F3F}" type="datetime1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540759-D520-304B-BFC1-C4F731FC68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090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D730C-AA0F-1149-B04B-96AEAA4CA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237" y="208538"/>
            <a:ext cx="8136905" cy="10149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Bullet List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B6354A-9A5E-1543-94E0-E03526161B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3859" y="1815835"/>
            <a:ext cx="8136905" cy="37512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 b="0" i="0">
                <a:latin typeface="Helvetica" pitchFamily="2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800"/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Click to edit Master text style</a:t>
            </a:r>
          </a:p>
          <a:p>
            <a:pPr lvl="2"/>
            <a:r>
              <a:rPr lang="en-US" dirty="0"/>
              <a:t>Click to edit Master text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61E00-8024-A449-99D4-6D473F6E4B0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015E6BBC-12BF-8C44-BF8E-68528B500A84}" type="datetime1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33A59F-4ABD-BC4C-819C-400B0419482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235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8904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1034"/>
            <a:ext cx="7886700" cy="3892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93ECE6F-1F47-1443-AF83-748A311A0D59}" type="datetime1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035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49" y="498986"/>
            <a:ext cx="8089901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9225" y="1823060"/>
            <a:ext cx="8325548" cy="40115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3B5AEA-BE71-9F40-81FB-1777AA2B0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874C2202-2A68-A243-8E68-08B7C6891EE9}" type="datetime1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03717D-7E24-D049-8866-A71E2BE1A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2490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083" y="265444"/>
            <a:ext cx="8080375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9083" y="1720066"/>
            <a:ext cx="3833315" cy="3978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29083" y="950000"/>
            <a:ext cx="8077645" cy="3831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50533" y="1720066"/>
            <a:ext cx="3856195" cy="3978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919D8D-67F0-D74C-BDB1-35CDCDD0494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B9CDA340-9C22-964A-B633-6242504CB822}" type="datetime1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860ED7-A469-024C-9EC9-5AB9F768F85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13774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10972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46663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3188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30B85F92-C717-5848-8D1D-0C8AD62147C7}" type="datetime1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340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6155"/>
            <a:ext cx="7886700" cy="10267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84682"/>
            <a:ext cx="3817108" cy="41657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242" y="1784682"/>
            <a:ext cx="3817108" cy="41657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E3C02C2-9CD3-314D-9D97-7BB7D61AED69}" type="datetime1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972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DBCAA-A81F-9E46-99E6-EC94EC187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858" y="241814"/>
            <a:ext cx="8136283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Two Column Content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5B089-E50B-6D4A-B207-4971D2102661}"/>
              </a:ext>
            </a:extLst>
          </p:cNvPr>
          <p:cNvSpPr txBox="1"/>
          <p:nvPr userDrawn="1"/>
        </p:nvSpPr>
        <p:spPr>
          <a:xfrm>
            <a:off x="1405813" y="3296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b="0" i="0" dirty="0">
              <a:latin typeface="Helvetica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70ABB7-A3C6-5B49-B24D-98756C1B0B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858" y="1783661"/>
            <a:ext cx="3732241" cy="358208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Helvetica" pitchFamily="2" charset="0"/>
              </a:defRPr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855AD0-2280-E249-AB76-F1A81655D4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07899" y="1783661"/>
            <a:ext cx="3732242" cy="358208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Helvetica" pitchFamily="2" charset="0"/>
              </a:defRPr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AF7D398-C45D-414B-A530-65A149E7C90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33579BD-E155-8245-9DD6-0A6111F74D7E}" type="datetime1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D14451-2D87-4B4B-94E0-9A3FD81EE94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328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3BF7B-6781-2F44-B95F-46E8E8DDF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858" y="348363"/>
            <a:ext cx="8136283" cy="97572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Blank Content Slide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681EA2D-4218-A34D-8557-DF9868BE92B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0F3FAB5F-87FF-A44C-AB25-313DDF666D76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71646E-0A75-8240-92A3-FE196B8CC2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6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ECA0E8-5920-FA45-8EA9-423B1D18FD2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33F00967-C67F-DE40-A33A-01C7E15CCDBE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C2B700-C3C3-FE47-8AE1-3F1C429348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222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C82839-5C7E-3647-B923-7419B62A994A}"/>
              </a:ext>
            </a:extLst>
          </p:cNvPr>
          <p:cNvSpPr txBox="1"/>
          <p:nvPr userDrawn="1"/>
        </p:nvSpPr>
        <p:spPr>
          <a:xfrm>
            <a:off x="5865846" y="391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b="0" i="0" dirty="0">
              <a:latin typeface="Helvetica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C30B9D-AE1E-BB4A-9124-55292AA478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046" y="1993979"/>
            <a:ext cx="8067907" cy="9588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Branded Title Slide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2258F6-DADE-8449-A37C-A65F76D64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7817" y="3789731"/>
            <a:ext cx="5948363" cy="14548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7437847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D730C-AA0F-1149-B04B-96AEAA4CA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237" y="208538"/>
            <a:ext cx="8136905" cy="10149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Bullet List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B6354A-9A5E-1543-94E0-E03526161B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3859" y="1815835"/>
            <a:ext cx="8136905" cy="37512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 b="0" i="0">
                <a:latin typeface="Helvetica" pitchFamily="2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800"/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Click to edit Master text style</a:t>
            </a:r>
          </a:p>
          <a:p>
            <a:pPr lvl="2"/>
            <a:r>
              <a:rPr lang="en-US" dirty="0"/>
              <a:t>Click to edit Master text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BE7B4DE-61D5-9B4D-BB7D-817760173E1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0F70731D-F054-E845-AAC0-1D967936BF8C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D57F449-7348-F24B-97E1-75EBC5DC32F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360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8904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1034"/>
            <a:ext cx="7886700" cy="3892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7925F4F-BA37-1E4A-BFC0-45D5F14E695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23E84FFC-2CF2-EB49-AA2D-D022256082A6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E402F0D-F5FD-EE47-B479-157C43A6B7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93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49" y="498986"/>
            <a:ext cx="8089901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9225" y="1823060"/>
            <a:ext cx="8325548" cy="40115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7E048B-F2A7-E440-B208-50C69C0C758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70941F32-AD8E-C246-8BBC-2673785C8BE4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F866127-ED7F-594A-9C24-77BC686514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24179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083" y="265444"/>
            <a:ext cx="8080375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9083" y="1720066"/>
            <a:ext cx="3833315" cy="3978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29083" y="950000"/>
            <a:ext cx="8077645" cy="3831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50533" y="1720066"/>
            <a:ext cx="3856195" cy="3978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E4B186A-86F7-7D46-8268-AE7EC8BA5A6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FC6D2A07-5F70-7843-87AB-5B77A44C4E5A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24C3DF7-AB31-B54C-A2B5-E6430F5004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26399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10972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46663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778EEDC-5BBB-ED4F-B6EC-1BAD6E4AF2B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CCC5269-AEC4-2447-8DB2-2947EACBDFA3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3DBB7A0-44BC-4D47-9AB7-4F46C215B2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226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6154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84682"/>
            <a:ext cx="3817108" cy="41657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242" y="1784682"/>
            <a:ext cx="3817108" cy="41657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6C6E32-F0AC-EA4E-A022-7D58200DED2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56E5087D-A052-494F-AE88-2CCC9F846C4D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2BED06-0225-AF40-A770-83AD2C5E0E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697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DBCAA-A81F-9E46-99E6-EC94EC187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858" y="241814"/>
            <a:ext cx="8136283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Two Column Content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5B089-E50B-6D4A-B207-4971D2102661}"/>
              </a:ext>
            </a:extLst>
          </p:cNvPr>
          <p:cNvSpPr txBox="1"/>
          <p:nvPr userDrawn="1"/>
        </p:nvSpPr>
        <p:spPr>
          <a:xfrm>
            <a:off x="1405813" y="3296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b="0" i="0" dirty="0">
              <a:latin typeface="Helvetica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70ABB7-A3C6-5B49-B24D-98756C1B0B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858" y="1783661"/>
            <a:ext cx="3732241" cy="358208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Helvetica" pitchFamily="2" charset="0"/>
              </a:defRPr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855AD0-2280-E249-AB76-F1A81655D4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07899" y="1783661"/>
            <a:ext cx="3732242" cy="358208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Helvetica" pitchFamily="2" charset="0"/>
              </a:defRPr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E61392D-0882-CE48-B559-EDDF0234C38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1D23BE12-B7A1-BD42-8A4A-8E45371FAD4B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951A5F-DF89-F84F-BADF-3646C4D1C4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075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3BF7B-6781-2F44-B95F-46E8E8DDF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858" y="348363"/>
            <a:ext cx="8136283" cy="97572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Blank Content Slide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681EA2D-4218-A34D-8557-DF9868BE92B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3A8ADE38-7685-1A42-8DAA-D42DEF98B3D6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71646E-0A75-8240-92A3-FE196B8CC2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958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C82839-5C7E-3647-B923-7419B62A994A}"/>
              </a:ext>
            </a:extLst>
          </p:cNvPr>
          <p:cNvSpPr txBox="1"/>
          <p:nvPr userDrawn="1"/>
        </p:nvSpPr>
        <p:spPr>
          <a:xfrm>
            <a:off x="5865846" y="391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b="0" i="0" dirty="0">
              <a:latin typeface="Helvetica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C30B9D-AE1E-BB4A-9124-55292AA478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046" y="1993979"/>
            <a:ext cx="8067907" cy="9588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Branded Title Slide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2258F6-DADE-8449-A37C-A65F76D64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7817" y="3789731"/>
            <a:ext cx="5948363" cy="14548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60379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C82839-5C7E-3647-B923-7419B62A994A}"/>
              </a:ext>
            </a:extLst>
          </p:cNvPr>
          <p:cNvSpPr txBox="1"/>
          <p:nvPr userDrawn="1"/>
        </p:nvSpPr>
        <p:spPr>
          <a:xfrm>
            <a:off x="5865846" y="391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b="0" i="0" dirty="0">
              <a:latin typeface="Helvetica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C30B9D-AE1E-BB4A-9124-55292AA478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551" y="553617"/>
            <a:ext cx="8962895" cy="252736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Non-Branded Title Slide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2258F6-DADE-8449-A37C-A65F76D64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551" y="3429002"/>
            <a:ext cx="8962895" cy="14548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609C677-58D9-DE45-A305-23C21F1517C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EA986721-F876-7A44-91E2-0F7475D598DD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2A9766-5597-BC48-AB97-09A1B9B81A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941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D730C-AA0F-1149-B04B-96AEAA4CA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237" y="208538"/>
            <a:ext cx="8136905" cy="10149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Bullet List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B6354A-9A5E-1543-94E0-E03526161B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3859" y="1815835"/>
            <a:ext cx="8136905" cy="37512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 b="0" i="0">
                <a:latin typeface="Helvetica" pitchFamily="2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800"/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Click to edit Master text style</a:t>
            </a:r>
          </a:p>
          <a:p>
            <a:pPr lvl="2"/>
            <a:r>
              <a:rPr lang="en-US" dirty="0"/>
              <a:t>Click to edit Master text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BE7B4DE-61D5-9B4D-BB7D-817760173E1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05DB6F45-E4FE-3441-A776-B3313EC38265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D57F449-7348-F24B-97E1-75EBC5DC32F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397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8904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1034"/>
            <a:ext cx="7886700" cy="3892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7925F4F-BA37-1E4A-BFC0-45D5F14E695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F21A4CE-4852-764F-BD97-E4563E8CBB59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E402F0D-F5FD-EE47-B479-157C43A6B7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112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49" y="498986"/>
            <a:ext cx="8089901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9225" y="1823060"/>
            <a:ext cx="8325548" cy="40115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7E048B-F2A7-E440-B208-50C69C0C758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F8AB2D07-1BD6-A445-9209-026BCE19021F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F866127-ED7F-594A-9C24-77BC686514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08178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083" y="265444"/>
            <a:ext cx="8080375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9083" y="1720066"/>
            <a:ext cx="3833315" cy="3978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29083" y="950000"/>
            <a:ext cx="8077645" cy="3831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50533" y="1720066"/>
            <a:ext cx="3856195" cy="3978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E4B186A-86F7-7D46-8268-AE7EC8BA5A6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EEFD2F7A-3B55-F04C-8804-8DE7BA58D7F2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24C3DF7-AB31-B54C-A2B5-E6430F5004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41139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10972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46663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778EEDC-5BBB-ED4F-B6EC-1BAD6E4AF2B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B7054AC-64E3-374E-8065-3267ECDB9FBE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3DBB7A0-44BC-4D47-9AB7-4F46C215B2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833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6155"/>
            <a:ext cx="7886700" cy="1122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84682"/>
            <a:ext cx="3817108" cy="41657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242" y="1784682"/>
            <a:ext cx="3817108" cy="41657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6C6E32-F0AC-EA4E-A022-7D58200DED2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3AF43BC-BF2B-A948-827F-895D2452B86A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2BED06-0225-AF40-A770-83AD2C5E0E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714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DBCAA-A81F-9E46-99E6-EC94EC187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858" y="241814"/>
            <a:ext cx="8136283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Two Column Content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5B089-E50B-6D4A-B207-4971D2102661}"/>
              </a:ext>
            </a:extLst>
          </p:cNvPr>
          <p:cNvSpPr txBox="1"/>
          <p:nvPr userDrawn="1"/>
        </p:nvSpPr>
        <p:spPr>
          <a:xfrm>
            <a:off x="1405813" y="3296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b="0" i="0" dirty="0">
              <a:latin typeface="Helvetica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70ABB7-A3C6-5B49-B24D-98756C1B0B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858" y="1783661"/>
            <a:ext cx="3732241" cy="358208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Helvetica" pitchFamily="2" charset="0"/>
              </a:defRPr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855AD0-2280-E249-AB76-F1A81655D4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07899" y="1783661"/>
            <a:ext cx="3732242" cy="358208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Helvetica" pitchFamily="2" charset="0"/>
              </a:defRPr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E61392D-0882-CE48-B559-EDDF0234C38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0734DC33-A23C-F440-9DB7-B59711C93977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951A5F-DF89-F84F-BADF-3646C4D1C4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467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C82839-5C7E-3647-B923-7419B62A994A}"/>
              </a:ext>
            </a:extLst>
          </p:cNvPr>
          <p:cNvSpPr txBox="1"/>
          <p:nvPr userDrawn="1"/>
        </p:nvSpPr>
        <p:spPr>
          <a:xfrm>
            <a:off x="5865846" y="391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b="0" i="0" dirty="0">
              <a:latin typeface="Helvetica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C30B9D-AE1E-BB4A-9124-55292AA478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046" y="1993979"/>
            <a:ext cx="8067907" cy="9588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Branded Title Slide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2258F6-DADE-8449-A37C-A65F76D64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7817" y="3789731"/>
            <a:ext cx="5948363" cy="14548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251651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3BF7B-6781-2F44-B95F-46E8E8DDF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858" y="348363"/>
            <a:ext cx="8136283" cy="97572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Blank Content Slide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681EA2D-4218-A34D-8557-DF9868BE92B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A394DC8-5213-FE48-ADA0-2F881E980478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71646E-0A75-8240-92A3-FE196B8CC2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535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D730C-AA0F-1149-B04B-96AEAA4CA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237" y="208538"/>
            <a:ext cx="8136905" cy="10149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Bullet List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B6354A-9A5E-1543-94E0-E03526161B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3859" y="1815835"/>
            <a:ext cx="8136905" cy="37512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 b="0" i="0">
                <a:latin typeface="Helvetica" pitchFamily="2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800"/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Click to edit Master text style</a:t>
            </a:r>
          </a:p>
          <a:p>
            <a:pPr lvl="2"/>
            <a:r>
              <a:rPr lang="en-US" dirty="0"/>
              <a:t>Click to edit Master text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BE7B4DE-61D5-9B4D-BB7D-817760173E1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DCBB902-703B-6545-854F-5ECC351D19E8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D57F449-7348-F24B-97E1-75EBC5DC32F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1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40210F-D9F0-8647-A040-ABB637A8A98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07BBF935-8A65-BE4A-A8AC-5B4B5AF201F3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4CEB30-3B2B-B948-BA03-18F22D3770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568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8904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1034"/>
            <a:ext cx="7886700" cy="3892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7925F4F-BA37-1E4A-BFC0-45D5F14E695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36025841-736E-9741-8A8F-248059E3A700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E402F0D-F5FD-EE47-B479-157C43A6B7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557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49" y="498986"/>
            <a:ext cx="8089901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9225" y="1823060"/>
            <a:ext cx="8325548" cy="40115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7E048B-F2A7-E440-B208-50C69C0C758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C1768179-7DDB-D54A-91FD-F0164C3E256A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F866127-ED7F-594A-9C24-77BC686514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34285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083" y="265444"/>
            <a:ext cx="8080375" cy="705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9083" y="1720066"/>
            <a:ext cx="3833315" cy="3978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29083" y="950000"/>
            <a:ext cx="8077645" cy="3831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50533" y="1720066"/>
            <a:ext cx="3856195" cy="3978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E4B186A-86F7-7D46-8268-AE7EC8BA5A6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53CEC1FD-BDB2-0D4C-BA0D-C5C5772A0D67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24C3DF7-AB31-B54C-A2B5-E6430F5004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59267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10972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46663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778EEDC-5BBB-ED4F-B6EC-1BAD6E4AF2B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B804DBA-E8C6-D142-90B3-ED264D793B64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3DBB7A0-44BC-4D47-9AB7-4F46C215B2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629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6154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84682"/>
            <a:ext cx="3817108" cy="41657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242" y="1784682"/>
            <a:ext cx="3817108" cy="41657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6C6E32-F0AC-EA4E-A022-7D58200DED2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ECBFB268-C76C-3844-BB85-333D83F9B8E8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2BED06-0225-AF40-A770-83AD2C5E0E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968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DBCAA-A81F-9E46-99E6-EC94EC187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858" y="241814"/>
            <a:ext cx="8136283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Two Column Content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5B089-E50B-6D4A-B207-4971D2102661}"/>
              </a:ext>
            </a:extLst>
          </p:cNvPr>
          <p:cNvSpPr txBox="1"/>
          <p:nvPr userDrawn="1"/>
        </p:nvSpPr>
        <p:spPr>
          <a:xfrm>
            <a:off x="1405813" y="3296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b="0" i="0" dirty="0">
              <a:latin typeface="Helvetica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70ABB7-A3C6-5B49-B24D-98756C1B0B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858" y="1783661"/>
            <a:ext cx="3732241" cy="358208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Helvetica" pitchFamily="2" charset="0"/>
              </a:defRPr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855AD0-2280-E249-AB76-F1A81655D4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07899" y="1783661"/>
            <a:ext cx="3732242" cy="358208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Helvetica" pitchFamily="2" charset="0"/>
              </a:defRPr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E61392D-0882-CE48-B559-EDDF0234C38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77AFCFB-E558-D14E-A7F5-D50288D1A60C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951A5F-DF89-F84F-BADF-3646C4D1C4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878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3BF7B-6781-2F44-B95F-46E8E8DDF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858" y="348363"/>
            <a:ext cx="8136283" cy="97572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Blank Content Slide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681EA2D-4218-A34D-8557-DF9868BE92B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6A0FAF6-02C4-2440-A9EB-8807B4CD4D75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71646E-0A75-8240-92A3-FE196B8CC2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755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C82839-5C7E-3647-B923-7419B62A994A}"/>
              </a:ext>
            </a:extLst>
          </p:cNvPr>
          <p:cNvSpPr txBox="1"/>
          <p:nvPr userDrawn="1"/>
        </p:nvSpPr>
        <p:spPr>
          <a:xfrm>
            <a:off x="5865846" y="391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b="0" i="0" dirty="0">
              <a:latin typeface="Helvetica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C30B9D-AE1E-BB4A-9124-55292AA478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046" y="1993979"/>
            <a:ext cx="8067907" cy="9588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Branded Title Slide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2258F6-DADE-8449-A37C-A65F76D64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7817" y="3789731"/>
            <a:ext cx="5948363" cy="14548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290390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D730C-AA0F-1149-B04B-96AEAA4CA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237" y="208538"/>
            <a:ext cx="8136905" cy="10149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Bullet List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B6354A-9A5E-1543-94E0-E03526161B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3859" y="1815835"/>
            <a:ext cx="8136905" cy="37512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 b="0" i="0">
                <a:latin typeface="Helvetica" pitchFamily="2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800"/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Click to edit Master text style</a:t>
            </a:r>
          </a:p>
          <a:p>
            <a:pPr lvl="2"/>
            <a:r>
              <a:rPr lang="en-US" dirty="0"/>
              <a:t>Click to edit Master text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BE7B4DE-61D5-9B4D-BB7D-817760173E1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BAE06B9-4618-6945-9651-E9121B9373AD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D57F449-7348-F24B-97E1-75EBC5DC32F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300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8904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1034"/>
            <a:ext cx="7886700" cy="3892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7925F4F-BA37-1E4A-BFC0-45D5F14E695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40080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959F3B8-CBBD-5F41-9AA1-332A748ABA50}" type="datetime1">
              <a:rPr lang="en-US" smtClean="0"/>
              <a:t>9/7/23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E402F0D-F5FD-EE47-B479-157C43A6B7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9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73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82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91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00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11.xml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3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4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CBA48B-8EF0-9746-9134-142E3E01B55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8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829041"/>
            <a:ext cx="9149516" cy="7074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579165-8DCE-004E-AA43-F9D96AADB4B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82807" y="1001488"/>
            <a:ext cx="1778387" cy="21289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1B81A8-7EDC-E943-A291-A675902264C7}"/>
              </a:ext>
            </a:extLst>
          </p:cNvPr>
          <p:cNvSpPr/>
          <p:nvPr userDrawn="1"/>
        </p:nvSpPr>
        <p:spPr>
          <a:xfrm>
            <a:off x="0" y="6245290"/>
            <a:ext cx="9144000" cy="612710"/>
          </a:xfrm>
          <a:prstGeom prst="rect">
            <a:avLst/>
          </a:prstGeom>
          <a:solidFill>
            <a:srgbClr val="052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Helvetica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BFA915-080D-9641-985B-B7FDF449917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lum bright="100000" contrast="100000"/>
          </a:blip>
          <a:stretch>
            <a:fillRect/>
          </a:stretch>
        </p:blipFill>
        <p:spPr>
          <a:xfrm>
            <a:off x="166523" y="6399073"/>
            <a:ext cx="1615779" cy="30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4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55" r:id="rId2"/>
    <p:sldLayoutId id="2147483757" r:id="rId3"/>
    <p:sldLayoutId id="2147483758" r:id="rId4"/>
    <p:sldLayoutId id="2147483759" r:id="rId5"/>
    <p:sldLayoutId id="2147483760" r:id="rId6"/>
    <p:sldLayoutId id="2147483761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93A2077-8F4F-274D-B224-64E567662D6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6122504"/>
            <a:ext cx="9144000" cy="735496"/>
            <a:chOff x="1524000" y="6122504"/>
            <a:chExt cx="9144000" cy="73549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C10B07-D1A6-C64C-B50C-82DC869DFCBA}"/>
                </a:ext>
              </a:extLst>
            </p:cNvPr>
            <p:cNvSpPr/>
            <p:nvPr userDrawn="1"/>
          </p:nvSpPr>
          <p:spPr>
            <a:xfrm>
              <a:off x="1524000" y="6122504"/>
              <a:ext cx="9144000" cy="735496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E68ECD-DB7F-A845-B103-9E09636A5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lum bright="100000" contrast="100000"/>
            </a:blip>
            <a:stretch>
              <a:fillRect/>
            </a:stretch>
          </p:blipFill>
          <p:spPr>
            <a:xfrm>
              <a:off x="1786224" y="6312206"/>
              <a:ext cx="1615779" cy="305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644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93A2077-8F4F-274D-B224-64E567662D6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6122504"/>
            <a:ext cx="9144000" cy="735496"/>
            <a:chOff x="1524000" y="6122504"/>
            <a:chExt cx="9144000" cy="73549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C10B07-D1A6-C64C-B50C-82DC869DFCBA}"/>
                </a:ext>
              </a:extLst>
            </p:cNvPr>
            <p:cNvSpPr/>
            <p:nvPr userDrawn="1"/>
          </p:nvSpPr>
          <p:spPr>
            <a:xfrm>
              <a:off x="1524000" y="6122504"/>
              <a:ext cx="9144000" cy="735496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E68ECD-DB7F-A845-B103-9E09636A5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lum bright="100000" contrast="100000"/>
            </a:blip>
            <a:stretch>
              <a:fillRect/>
            </a:stretch>
          </p:blipFill>
          <p:spPr>
            <a:xfrm>
              <a:off x="1786224" y="6312206"/>
              <a:ext cx="1615779" cy="305147"/>
            </a:xfrm>
            <a:prstGeom prst="rect">
              <a:avLst/>
            </a:prstGeom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894D67-ADB7-1C4A-8B45-18DCF93A85A5}"/>
              </a:ext>
            </a:extLst>
          </p:cNvPr>
          <p:cNvCxnSpPr>
            <a:cxnSpLocks/>
          </p:cNvCxnSpPr>
          <p:nvPr userDrawn="1"/>
        </p:nvCxnSpPr>
        <p:spPr>
          <a:xfrm>
            <a:off x="301625" y="1368299"/>
            <a:ext cx="8540750" cy="0"/>
          </a:xfrm>
          <a:prstGeom prst="line">
            <a:avLst/>
          </a:prstGeom>
          <a:ln w="50800">
            <a:solidFill>
              <a:srgbClr val="20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61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93A2077-8F4F-274D-B224-64E567662D6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6122504"/>
            <a:ext cx="9144000" cy="735496"/>
            <a:chOff x="1524000" y="6122504"/>
            <a:chExt cx="9144000" cy="73549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C10B07-D1A6-C64C-B50C-82DC869DFCBA}"/>
                </a:ext>
              </a:extLst>
            </p:cNvPr>
            <p:cNvSpPr/>
            <p:nvPr userDrawn="1"/>
          </p:nvSpPr>
          <p:spPr>
            <a:xfrm>
              <a:off x="1524000" y="6122504"/>
              <a:ext cx="9144000" cy="735496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E68ECD-DB7F-A845-B103-9E09636A5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/>
            <a:stretch/>
          </p:blipFill>
          <p:spPr>
            <a:xfrm>
              <a:off x="1786795" y="6312206"/>
              <a:ext cx="1614636" cy="305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367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5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93A2077-8F4F-274D-B224-64E567662D6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6122504"/>
            <a:ext cx="9144000" cy="735496"/>
            <a:chOff x="1524000" y="6122504"/>
            <a:chExt cx="9144000" cy="73549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C10B07-D1A6-C64C-B50C-82DC869DFCBA}"/>
                </a:ext>
              </a:extLst>
            </p:cNvPr>
            <p:cNvSpPr/>
            <p:nvPr userDrawn="1"/>
          </p:nvSpPr>
          <p:spPr>
            <a:xfrm>
              <a:off x="1524000" y="6122504"/>
              <a:ext cx="9144000" cy="735496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E68ECD-DB7F-A845-B103-9E09636A5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/>
            <a:stretch/>
          </p:blipFill>
          <p:spPr>
            <a:xfrm>
              <a:off x="1786795" y="6312206"/>
              <a:ext cx="1614636" cy="305147"/>
            </a:xfrm>
            <a:prstGeom prst="rect">
              <a:avLst/>
            </a:prstGeom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A3E108-2805-B542-9B2E-DBB2443E0531}"/>
              </a:ext>
            </a:extLst>
          </p:cNvPr>
          <p:cNvCxnSpPr>
            <a:cxnSpLocks/>
          </p:cNvCxnSpPr>
          <p:nvPr userDrawn="1"/>
        </p:nvCxnSpPr>
        <p:spPr>
          <a:xfrm>
            <a:off x="301625" y="1368299"/>
            <a:ext cx="8540750" cy="0"/>
          </a:xfrm>
          <a:prstGeom prst="line">
            <a:avLst/>
          </a:prstGeom>
          <a:ln w="50800">
            <a:solidFill>
              <a:srgbClr val="20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69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CBA48B-8EF0-9746-9134-142E3E01B5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8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829041"/>
            <a:ext cx="9149516" cy="70743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1B81A8-7EDC-E943-A291-A675902264C7}"/>
              </a:ext>
            </a:extLst>
          </p:cNvPr>
          <p:cNvSpPr/>
          <p:nvPr userDrawn="1"/>
        </p:nvSpPr>
        <p:spPr>
          <a:xfrm>
            <a:off x="0" y="6245290"/>
            <a:ext cx="9144000" cy="612710"/>
          </a:xfrm>
          <a:prstGeom prst="rect">
            <a:avLst/>
          </a:prstGeom>
          <a:solidFill>
            <a:srgbClr val="052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CA8E21-B3DC-A64A-92A1-A4E59594337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lum bright="100000" contrast="100000"/>
          </a:blip>
          <a:stretch>
            <a:fillRect/>
          </a:stretch>
        </p:blipFill>
        <p:spPr>
          <a:xfrm>
            <a:off x="238852" y="6399071"/>
            <a:ext cx="1615780" cy="30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1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70" r:id="rId2"/>
    <p:sldLayoutId id="2147483771" r:id="rId3"/>
    <p:sldLayoutId id="2147483772" r:id="rId4"/>
    <p:sldLayoutId id="2147483773" r:id="rId5"/>
    <p:sldLayoutId id="214748383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BFA915-080D-9641-985B-B7FDF449917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lum bright="100000" contrast="100000"/>
          </a:blip>
          <a:stretch>
            <a:fillRect/>
          </a:stretch>
        </p:blipFill>
        <p:spPr>
          <a:xfrm>
            <a:off x="253610" y="6337680"/>
            <a:ext cx="1615779" cy="305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5B8628-328A-4546-B9B9-750EFB27DDE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" y="3799057"/>
            <a:ext cx="9144000" cy="1221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CBA48B-8EF0-9746-9134-142E3E01B5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8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4271" y="-659958"/>
            <a:ext cx="9512541" cy="740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2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837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DA509E-BDCE-E84F-B94D-3518298ED2C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31233" y="0"/>
            <a:ext cx="9206459" cy="5383776"/>
            <a:chOff x="363337" y="364146"/>
            <a:chExt cx="8417326" cy="4507003"/>
          </a:xfrm>
          <a:solidFill>
            <a:srgbClr val="052933"/>
          </a:solidFill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408F51AC-D210-6A44-81FB-1D591043386F}"/>
                </a:ext>
              </a:extLst>
            </p:cNvPr>
            <p:cNvSpPr/>
            <p:nvPr userDrawn="1"/>
          </p:nvSpPr>
          <p:spPr>
            <a:xfrm rot="5400000">
              <a:off x="370603" y="356881"/>
              <a:ext cx="4492472" cy="450700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29FD51CD-5ED1-A54D-9603-B0EB9E4B6186}"/>
                </a:ext>
              </a:extLst>
            </p:cNvPr>
            <p:cNvSpPr/>
            <p:nvPr userDrawn="1"/>
          </p:nvSpPr>
          <p:spPr>
            <a:xfrm rot="10800000">
              <a:off x="4288191" y="364146"/>
              <a:ext cx="4492472" cy="450700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9E25B-F70A-BF4F-923E-5214B2E477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1219" y="6122504"/>
            <a:ext cx="9144007" cy="735496"/>
            <a:chOff x="1524000" y="6122504"/>
            <a:chExt cx="9144000" cy="7354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B6B588-C57C-1B4A-BCCD-FD461104C5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0" y="6122504"/>
              <a:ext cx="9144000" cy="735496"/>
            </a:xfrm>
            <a:prstGeom prst="rect">
              <a:avLst/>
            </a:prstGeom>
            <a:solidFill>
              <a:srgbClr val="20CC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FA6061-EF46-8E47-A391-2B4C83247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lum bright="100000" contrast="100000"/>
            </a:blip>
            <a:stretch>
              <a:fillRect/>
            </a:stretch>
          </p:blipFill>
          <p:spPr>
            <a:xfrm>
              <a:off x="1786224" y="6312206"/>
              <a:ext cx="1615779" cy="305147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03093D3-B5C5-6846-A20E-F9220036A43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752599" y="2130035"/>
            <a:ext cx="1638794" cy="196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2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0B2E1D-C90E-2F4C-B277-9373AEAFC7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8432" b="49151"/>
          <a:stretch/>
        </p:blipFill>
        <p:spPr>
          <a:xfrm flipH="1">
            <a:off x="-68614" y="4578351"/>
            <a:ext cx="9212614" cy="22796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F2648-9BE4-0649-8D52-F8BD318D326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lum bright="100000" contrast="100000"/>
          </a:blip>
          <a:stretch>
            <a:fillRect/>
          </a:stretch>
        </p:blipFill>
        <p:spPr>
          <a:xfrm>
            <a:off x="7350481" y="6426508"/>
            <a:ext cx="1615779" cy="30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0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85" r:id="rId2"/>
    <p:sldLayoutId id="2147483786" r:id="rId3"/>
    <p:sldLayoutId id="2147483787" r:id="rId4"/>
    <p:sldLayoutId id="2147483788" r:id="rId5"/>
    <p:sldLayoutId id="2147483789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93A2077-8F4F-274D-B224-64E567662D6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6122504"/>
            <a:ext cx="9144000" cy="735496"/>
            <a:chOff x="1524000" y="6122504"/>
            <a:chExt cx="9144000" cy="73549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C10B07-D1A6-C64C-B50C-82DC869DFCBA}"/>
                </a:ext>
              </a:extLst>
            </p:cNvPr>
            <p:cNvSpPr/>
            <p:nvPr/>
          </p:nvSpPr>
          <p:spPr>
            <a:xfrm>
              <a:off x="1524000" y="6122504"/>
              <a:ext cx="9144000" cy="735496"/>
            </a:xfrm>
            <a:prstGeom prst="rect">
              <a:avLst/>
            </a:prstGeom>
            <a:solidFill>
              <a:srgbClr val="20CC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E68ECD-DB7F-A845-B103-9E09636A5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 bright="100000" contrast="100000"/>
            </a:blip>
            <a:stretch>
              <a:fillRect/>
            </a:stretch>
          </p:blipFill>
          <p:spPr>
            <a:xfrm>
              <a:off x="1786224" y="6312206"/>
              <a:ext cx="1615779" cy="305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903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42" r:id="rId2"/>
    <p:sldLayoutId id="2147483743" r:id="rId3"/>
    <p:sldLayoutId id="2147483745" r:id="rId4"/>
    <p:sldLayoutId id="2147483673" r:id="rId5"/>
    <p:sldLayoutId id="2147483740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92A9F73-4BEF-1946-8050-16BEE7E96C14}"/>
              </a:ext>
            </a:extLst>
          </p:cNvPr>
          <p:cNvCxnSpPr>
            <a:cxnSpLocks/>
          </p:cNvCxnSpPr>
          <p:nvPr userDrawn="1"/>
        </p:nvCxnSpPr>
        <p:spPr>
          <a:xfrm>
            <a:off x="301625" y="1368299"/>
            <a:ext cx="8540750" cy="0"/>
          </a:xfrm>
          <a:prstGeom prst="line">
            <a:avLst/>
          </a:prstGeom>
          <a:ln w="50800">
            <a:solidFill>
              <a:srgbClr val="20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193A2077-8F4F-274D-B224-64E567662D6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6122504"/>
            <a:ext cx="9144000" cy="735496"/>
            <a:chOff x="1524000" y="6122504"/>
            <a:chExt cx="9144000" cy="73549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C10B07-D1A6-C64C-B50C-82DC869DFCBA}"/>
                </a:ext>
              </a:extLst>
            </p:cNvPr>
            <p:cNvSpPr/>
            <p:nvPr/>
          </p:nvSpPr>
          <p:spPr>
            <a:xfrm>
              <a:off x="1524000" y="6122504"/>
              <a:ext cx="9144000" cy="735496"/>
            </a:xfrm>
            <a:prstGeom prst="rect">
              <a:avLst/>
            </a:prstGeom>
            <a:solidFill>
              <a:srgbClr val="20CC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Helvetica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E68ECD-DB7F-A845-B103-9E09636A5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lum bright="100000" contrast="100000"/>
            </a:blip>
            <a:stretch>
              <a:fillRect/>
            </a:stretch>
          </p:blipFill>
          <p:spPr>
            <a:xfrm>
              <a:off x="1786224" y="6312206"/>
              <a:ext cx="1615779" cy="305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79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27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93A2077-8F4F-274D-B224-64E567662D6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6122504"/>
            <a:ext cx="9144000" cy="735496"/>
            <a:chOff x="1524000" y="6122504"/>
            <a:chExt cx="9144000" cy="73549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C10B07-D1A6-C64C-B50C-82DC869DFCBA}"/>
                </a:ext>
              </a:extLst>
            </p:cNvPr>
            <p:cNvSpPr/>
            <p:nvPr/>
          </p:nvSpPr>
          <p:spPr>
            <a:xfrm>
              <a:off x="1524000" y="6122504"/>
              <a:ext cx="9144000" cy="735496"/>
            </a:xfrm>
            <a:prstGeom prst="rect">
              <a:avLst/>
            </a:prstGeom>
            <a:solidFill>
              <a:srgbClr val="20CC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E68ECD-DB7F-A845-B103-9E09636A5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1786224" y="6313222"/>
              <a:ext cx="1615779" cy="303115"/>
            </a:xfrm>
            <a:prstGeom prst="rect">
              <a:avLst/>
            </a:prstGeom>
          </p:spPr>
        </p:pic>
      </p:grp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FB8A803-9554-8C40-AFF4-44516A4E7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CEE1FC2A-BF13-7043-886F-361330283E33}" type="datetime1">
              <a:rPr lang="en-US" smtClean="0"/>
              <a:t>9/7/23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A33B622-266B-4A4E-8365-78CB5430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3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835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93A2077-8F4F-274D-B224-64E567662D6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6122504"/>
            <a:ext cx="9144000" cy="735496"/>
            <a:chOff x="1524000" y="6122504"/>
            <a:chExt cx="9144000" cy="73549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C10B07-D1A6-C64C-B50C-82DC869DFCBA}"/>
                </a:ext>
              </a:extLst>
            </p:cNvPr>
            <p:cNvSpPr/>
            <p:nvPr/>
          </p:nvSpPr>
          <p:spPr>
            <a:xfrm>
              <a:off x="1524000" y="6122504"/>
              <a:ext cx="9144000" cy="735496"/>
            </a:xfrm>
            <a:prstGeom prst="rect">
              <a:avLst/>
            </a:prstGeom>
            <a:solidFill>
              <a:srgbClr val="20CC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E68ECD-DB7F-A845-B103-9E09636A5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1786224" y="6313222"/>
              <a:ext cx="1615779" cy="303115"/>
            </a:xfrm>
            <a:prstGeom prst="rect">
              <a:avLst/>
            </a:prstGeom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CD206-7E20-8E42-A2D4-FDD498AE95FB}"/>
              </a:ext>
            </a:extLst>
          </p:cNvPr>
          <p:cNvCxnSpPr>
            <a:cxnSpLocks/>
          </p:cNvCxnSpPr>
          <p:nvPr userDrawn="1"/>
        </p:nvCxnSpPr>
        <p:spPr>
          <a:xfrm>
            <a:off x="301625" y="1368299"/>
            <a:ext cx="8540750" cy="0"/>
          </a:xfrm>
          <a:prstGeom prst="line">
            <a:avLst/>
          </a:prstGeom>
          <a:ln w="50800">
            <a:solidFill>
              <a:srgbClr val="20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34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fresnocountyca.gov/Departments/Social-Services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://keepmedicalcoverage.com/" TargetMode="External"/><Relationship Id="rId5" Type="http://schemas.openxmlformats.org/officeDocument/2006/relationships/hyperlink" Target="https://homebase.box.com/s/0ci7xjefkrpmrn6r6wb1x0hk5j9ow5y8" TargetMode="External"/><Relationship Id="rId4" Type="http://schemas.openxmlformats.org/officeDocument/2006/relationships/hyperlink" Target="https://www.maderacounty.com/government/social-services/healthcar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edi-Cal@homebasecc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8.png"/><Relationship Id="rId4" Type="http://schemas.openxmlformats.org/officeDocument/2006/relationships/hyperlink" Target="https://homebaseccc.zoom.us/meeting/register/tZAqfuqpqD0qGdW1h_5MkEy3NWPyfzT2FdH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4D9F61-0944-4D6F-070A-568C34B98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228" y="4943892"/>
            <a:ext cx="6855544" cy="80243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b="1" dirty="0"/>
              <a:t>Medi-Cal Renewals: </a:t>
            </a:r>
            <a:br>
              <a:rPr lang="en-US" sz="3000" b="1" dirty="0"/>
            </a:br>
            <a:r>
              <a:rPr lang="en-US" sz="3000" dirty="0"/>
              <a:t>Ensuring </a:t>
            </a:r>
            <a:r>
              <a:rPr lang="en-US" sz="3000" b="1" dirty="0"/>
              <a:t>People Experiencing Homelessness Retain Coverage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C87DBE-B1C0-0EFA-B2CB-F39DC7805858}"/>
              </a:ext>
            </a:extLst>
          </p:cNvPr>
          <p:cNvSpPr txBox="1"/>
          <p:nvPr/>
        </p:nvSpPr>
        <p:spPr>
          <a:xfrm>
            <a:off x="8611565" y="6551271"/>
            <a:ext cx="0" cy="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endParaRPr lang="en-US" sz="2400" b="0" i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3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805C8-4EDA-9BC9-CFD2-F71ED0B97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at Stake?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B96D3-5747-53E7-5CD6-BC718ED4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11" y="1717151"/>
            <a:ext cx="8403852" cy="417868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222222"/>
                </a:solidFill>
                <a:cs typeface="Helvetica"/>
              </a:rPr>
              <a:t>Medi-Cal enrollees MUST renew</a:t>
            </a:r>
            <a:r>
              <a:rPr lang="en-US" sz="2200" dirty="0">
                <a:solidFill>
                  <a:srgbClr val="222222"/>
                </a:solidFill>
                <a:cs typeface="Helvetica"/>
              </a:rPr>
              <a:t> </a:t>
            </a:r>
            <a:r>
              <a:rPr lang="en-US" sz="2200" b="1" dirty="0">
                <a:solidFill>
                  <a:srgbClr val="222222"/>
                </a:solidFill>
                <a:cs typeface="Helvetica"/>
              </a:rPr>
              <a:t>their coverage</a:t>
            </a:r>
            <a:r>
              <a:rPr lang="en-US" sz="2200" dirty="0">
                <a:solidFill>
                  <a:srgbClr val="222222"/>
                </a:solidFill>
                <a:cs typeface="Helvetica"/>
              </a:rPr>
              <a:t> </a:t>
            </a:r>
            <a:r>
              <a:rPr lang="en-US" sz="2200" b="1" dirty="0">
                <a:solidFill>
                  <a:srgbClr val="222222"/>
                </a:solidFill>
                <a:cs typeface="Helvetica"/>
              </a:rPr>
              <a:t>annually.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222222"/>
                </a:solidFill>
                <a:cs typeface="Helvetica"/>
              </a:rPr>
              <a:t>Renewal* =</a:t>
            </a:r>
            <a:r>
              <a:rPr lang="en-US" sz="1800" b="1" dirty="0">
                <a:solidFill>
                  <a:srgbClr val="222222"/>
                </a:solidFill>
                <a:cs typeface="Helvetica"/>
              </a:rPr>
              <a:t> </a:t>
            </a:r>
            <a:r>
              <a:rPr lang="en-US" sz="1800" dirty="0">
                <a:solidFill>
                  <a:srgbClr val="222222"/>
                </a:solidFill>
                <a:cs typeface="Helvetica"/>
              </a:rPr>
              <a:t>county determines whether a member is still eligible.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After a 3-year pause, the </a:t>
            </a:r>
            <a:r>
              <a:rPr lang="en-US" sz="2200" b="1" dirty="0"/>
              <a:t>renewal process restarted</a:t>
            </a:r>
            <a:r>
              <a:rPr lang="en-US" sz="2200" dirty="0"/>
              <a:t> in CA as of June 2023.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2-3 million will lose coverage in CA throughout the year-long process</a:t>
            </a:r>
            <a:r>
              <a:rPr lang="en-US" sz="2200" dirty="0"/>
              <a:t>, </a:t>
            </a:r>
            <a:r>
              <a:rPr lang="en-US" sz="2200" b="1" dirty="0"/>
              <a:t>including</a:t>
            </a:r>
            <a:r>
              <a:rPr lang="en-US" sz="2200" b="1" dirty="0">
                <a:solidFill>
                  <a:schemeClr val="accent1"/>
                </a:solidFill>
              </a:rPr>
              <a:t> ~1.5 million who are still eligible.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People experiencing homelessness are especially at risk of losing coverage!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Why? Renewal notices will be sent to </a:t>
            </a:r>
            <a:r>
              <a:rPr lang="en-US" sz="2200" b="1" dirty="0">
                <a:solidFill>
                  <a:schemeClr val="accent1"/>
                </a:solidFill>
              </a:rPr>
              <a:t>last known addresses.</a:t>
            </a:r>
            <a:endParaRPr lang="en-US" sz="22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*Note: redetermination, recertification, renewal are all used interchangeably. </a:t>
            </a:r>
          </a:p>
        </p:txBody>
      </p:sp>
    </p:spTree>
    <p:extLst>
      <p:ext uri="{BB962C8B-B14F-4D97-AF65-F5344CB8AC3E}">
        <p14:creationId xmlns:p14="http://schemas.microsoft.com/office/powerpoint/2010/main" val="121429960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EAE41-2B5C-0E4D-27BF-265CFC948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807744-7EF8-50B7-2C89-E80260F30303}"/>
              </a:ext>
            </a:extLst>
          </p:cNvPr>
          <p:cNvSpPr txBox="1">
            <a:spLocks/>
          </p:cNvSpPr>
          <p:nvPr/>
        </p:nvSpPr>
        <p:spPr>
          <a:xfrm>
            <a:off x="2506133" y="2948635"/>
            <a:ext cx="6255730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Update contact information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Get a mailing address to share with Medi-Cal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Graphic 4" descr="Address Book with solid fill">
            <a:extLst>
              <a:ext uri="{FF2B5EF4-FFF2-40B4-BE49-F238E27FC236}">
                <a16:creationId xmlns:a16="http://schemas.microsoft.com/office/drawing/2014/main" id="{9A6B216D-92C5-2AA3-AB06-090076148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595" y="2828923"/>
            <a:ext cx="914400" cy="914400"/>
          </a:xfrm>
          <a:prstGeom prst="rect">
            <a:avLst/>
          </a:prstGeom>
        </p:spPr>
      </p:pic>
      <p:pic>
        <p:nvPicPr>
          <p:cNvPr id="6" name="Graphic 5" descr="Mailbox with solid fill">
            <a:extLst>
              <a:ext uri="{FF2B5EF4-FFF2-40B4-BE49-F238E27FC236}">
                <a16:creationId xmlns:a16="http://schemas.microsoft.com/office/drawing/2014/main" id="{D8ABD4B0-AD5A-AE4B-E857-05F9413953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0574" y="2828923"/>
            <a:ext cx="914400" cy="914400"/>
          </a:xfrm>
          <a:prstGeom prst="rect">
            <a:avLst/>
          </a:prstGeom>
        </p:spPr>
      </p:pic>
      <p:pic>
        <p:nvPicPr>
          <p:cNvPr id="7" name="Content Placeholder 2" descr="Internet with solid fill">
            <a:extLst>
              <a:ext uri="{FF2B5EF4-FFF2-40B4-BE49-F238E27FC236}">
                <a16:creationId xmlns:a16="http://schemas.microsoft.com/office/drawing/2014/main" id="{42C864B0-73CD-D455-84BC-C1644BBBA7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9415" y="4258254"/>
            <a:ext cx="914400" cy="914400"/>
          </a:xfrm>
          <a:prstGeom prst="rect">
            <a:avLst/>
          </a:prstGeom>
        </p:spPr>
      </p:pic>
      <p:pic>
        <p:nvPicPr>
          <p:cNvPr id="8" name="Graphic 7" descr="Receiver with solid fill">
            <a:extLst>
              <a:ext uri="{FF2B5EF4-FFF2-40B4-BE49-F238E27FC236}">
                <a16:creationId xmlns:a16="http://schemas.microsoft.com/office/drawing/2014/main" id="{95FDAB65-142F-A3BB-C542-3C31D575CF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5595" y="4258254"/>
            <a:ext cx="813809" cy="81380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C5191E-FC7A-CC29-54E2-1D79AF207AEE}"/>
              </a:ext>
            </a:extLst>
          </p:cNvPr>
          <p:cNvSpPr txBox="1">
            <a:spLocks/>
          </p:cNvSpPr>
          <p:nvPr/>
        </p:nvSpPr>
        <p:spPr>
          <a:xfrm>
            <a:off x="2506133" y="4350750"/>
            <a:ext cx="6255730" cy="95831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Create a Medi-Cal account online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Call or visit the county Medi-Cal office to renew directly (might be long wait times)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F470D2-A54A-A091-A133-B33BCE281AFF}"/>
              </a:ext>
            </a:extLst>
          </p:cNvPr>
          <p:cNvSpPr txBox="1"/>
          <p:nvPr/>
        </p:nvSpPr>
        <p:spPr>
          <a:xfrm>
            <a:off x="358011" y="1353087"/>
            <a:ext cx="8019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Help people that are currently experiencing homelessness or have experienced homelessness in the past three years: </a:t>
            </a:r>
          </a:p>
        </p:txBody>
      </p:sp>
    </p:spTree>
    <p:extLst>
      <p:ext uri="{BB962C8B-B14F-4D97-AF65-F5344CB8AC3E}">
        <p14:creationId xmlns:p14="http://schemas.microsoft.com/office/powerpoint/2010/main" val="3871883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E6E9-DA8B-D55C-C6FC-3201E3F1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Seek Assistance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D960B-25D3-7963-DFC9-AC32A397E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11" y="1717152"/>
            <a:ext cx="7843014" cy="401150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1"/>
                </a:solidFill>
              </a:rPr>
              <a:t>Key Contacts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hlinkClick r:id="rId3"/>
              </a:rPr>
              <a:t>Fresno County Dept. of Social Services </a:t>
            </a:r>
            <a:endParaRPr lang="en-US" sz="18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call (559) 600-1377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multiple locations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hlinkClick r:id="rId4"/>
              </a:rPr>
              <a:t>Madera County Dept. of Social Services </a:t>
            </a:r>
            <a:endParaRPr lang="en-US" sz="18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call (559) 675-2300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1620 Sunrise Ave, Madera, CA 93638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hlinkClick r:id="rId5"/>
              </a:rPr>
              <a:t>Health Enrollment Navigators</a:t>
            </a:r>
            <a:endParaRPr lang="en-US" sz="18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contact navigators for free assistance</a:t>
            </a:r>
          </a:p>
          <a:p>
            <a:pPr marL="228600" lvl="1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1"/>
                </a:solidFill>
              </a:rPr>
              <a:t> Go online to apply or renew @ </a:t>
            </a:r>
            <a:r>
              <a:rPr lang="en-US" sz="1800" dirty="0">
                <a:solidFill>
                  <a:schemeClr val="accent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KeepMediCalCoverage.com</a:t>
            </a:r>
            <a:endParaRPr lang="en-US" sz="1800" dirty="0">
              <a:solidFill>
                <a:schemeClr val="accent4"/>
              </a:solidFill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B102BF4-96AB-1709-7488-19BF27B38C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891" t="10679" r="42801" b="13297"/>
          <a:stretch/>
        </p:blipFill>
        <p:spPr>
          <a:xfrm>
            <a:off x="6040850" y="1607512"/>
            <a:ext cx="1844603" cy="2295144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089842A-6004-4F71-56BB-76B0ACB17DA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507" t="12970" r="30305" b="18106"/>
          <a:stretch/>
        </p:blipFill>
        <p:spPr>
          <a:xfrm>
            <a:off x="6933099" y="2755084"/>
            <a:ext cx="1852890" cy="22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558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F1F3-2201-C951-9FF6-39C568DB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Spread the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ADAA0-438D-5A2A-C39C-CA22B308E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11" y="1666353"/>
            <a:ext cx="6269632" cy="401150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Share Homebase and DHCS tools within your communities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Contact Homebase with any questions at                     </a:t>
            </a:r>
            <a:r>
              <a:rPr lang="en-US" sz="2400" dirty="0">
                <a:hlinkClick r:id="rId3"/>
              </a:rPr>
              <a:t>Medi-Cal@homebaseccc.org</a:t>
            </a:r>
            <a:r>
              <a:rPr lang="en-US" sz="24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Tell us your stories!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Learn more about how to help your community at Homebase’s state-wide </a:t>
            </a:r>
            <a:r>
              <a:rPr lang="en-US" sz="2400" dirty="0">
                <a:hlinkClick r:id="rId4"/>
              </a:rPr>
              <a:t>Medi-Cal Renewal webinar on October 3 from 12:30-2:00 PM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8C9FE-F915-C264-4AD9-1204E0F21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592404" y="3725333"/>
            <a:ext cx="2169459" cy="2169459"/>
          </a:xfrm>
          <a:prstGeom prst="rect">
            <a:avLst/>
          </a:prstGeom>
        </p:spPr>
      </p:pic>
      <p:sp>
        <p:nvSpPr>
          <p:cNvPr id="8" name="Pentagon 7">
            <a:extLst>
              <a:ext uri="{FF2B5EF4-FFF2-40B4-BE49-F238E27FC236}">
                <a16:creationId xmlns:a16="http://schemas.microsoft.com/office/drawing/2014/main" id="{432DE00D-DAB9-5390-5674-48CA5A31E51D}"/>
              </a:ext>
            </a:extLst>
          </p:cNvPr>
          <p:cNvSpPr/>
          <p:nvPr/>
        </p:nvSpPr>
        <p:spPr>
          <a:xfrm>
            <a:off x="4559937" y="5437592"/>
            <a:ext cx="1975366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Register Here!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D71082-BF6D-2E64-C729-EF628BC614D0}"/>
              </a:ext>
            </a:extLst>
          </p:cNvPr>
          <p:cNvSpPr txBox="1"/>
          <p:nvPr/>
        </p:nvSpPr>
        <p:spPr>
          <a:xfrm>
            <a:off x="11176000" y="3725333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9975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itle - Branded">
  <a:themeElements>
    <a:clrScheme name="HB Color Palette">
      <a:dk1>
        <a:srgbClr val="062028"/>
      </a:dk1>
      <a:lt1>
        <a:srgbClr val="FFFFFF"/>
      </a:lt1>
      <a:dk2>
        <a:srgbClr val="6D6C6D"/>
      </a:dk2>
      <a:lt2>
        <a:srgbClr val="AAB0BA"/>
      </a:lt2>
      <a:accent1>
        <a:srgbClr val="DD4F36"/>
      </a:accent1>
      <a:accent2>
        <a:srgbClr val="ECAF0D"/>
      </a:accent2>
      <a:accent3>
        <a:srgbClr val="4CB94C"/>
      </a:accent3>
      <a:accent4>
        <a:srgbClr val="0070A3"/>
      </a:accent4>
      <a:accent5>
        <a:srgbClr val="EB9B86"/>
      </a:accent5>
      <a:accent6>
        <a:srgbClr val="20CCC3"/>
      </a:accent6>
      <a:hlink>
        <a:srgbClr val="2C88B3"/>
      </a:hlink>
      <a:folHlink>
        <a:srgbClr val="2C88B3"/>
      </a:folHlink>
    </a:clrScheme>
    <a:fontScheme name="Homebas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663B815-C0BF-E446-A296-0CA8D7B89349}" vid="{5D45528E-F5B0-384E-85FD-E1EBB02F7AF8}"/>
    </a:ext>
  </a:extLst>
</a:theme>
</file>

<file path=ppt/theme/theme10.xml><?xml version="1.0" encoding="utf-8"?>
<a:theme xmlns:a="http://schemas.openxmlformats.org/drawingml/2006/main" name="Blank - Saphire w/white logo">
  <a:themeElements>
    <a:clrScheme name="HB Color Palette">
      <a:dk1>
        <a:srgbClr val="062028"/>
      </a:dk1>
      <a:lt1>
        <a:srgbClr val="FFFFFF"/>
      </a:lt1>
      <a:dk2>
        <a:srgbClr val="6D6C6D"/>
      </a:dk2>
      <a:lt2>
        <a:srgbClr val="AAB0BA"/>
      </a:lt2>
      <a:accent1>
        <a:srgbClr val="DD4F36"/>
      </a:accent1>
      <a:accent2>
        <a:srgbClr val="ECAF0D"/>
      </a:accent2>
      <a:accent3>
        <a:srgbClr val="4CB94C"/>
      </a:accent3>
      <a:accent4>
        <a:srgbClr val="0070A3"/>
      </a:accent4>
      <a:accent5>
        <a:srgbClr val="EB9B86"/>
      </a:accent5>
      <a:accent6>
        <a:srgbClr val="20CCC3"/>
      </a:accent6>
      <a:hlink>
        <a:srgbClr val="2C88B3"/>
      </a:hlink>
      <a:folHlink>
        <a:srgbClr val="2C88B3"/>
      </a:folHlink>
    </a:clrScheme>
    <a:fontScheme name="Homebas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Clr>
            <a:schemeClr val="accent1"/>
          </a:buClr>
          <a:buFont typeface="Arial" panose="020B0604020202020204" pitchFamily="34" charset="0"/>
          <a:buChar char="•"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63B815-C0BF-E446-A296-0CA8D7B89349}" vid="{A4EC6DB2-7A41-CA47-9B23-8F905E796B69}"/>
    </a:ext>
  </a:extLst>
</a:theme>
</file>

<file path=ppt/theme/theme11.xml><?xml version="1.0" encoding="utf-8"?>
<a:theme xmlns:a="http://schemas.openxmlformats.org/drawingml/2006/main" name="Line - Saphire w/white logo">
  <a:themeElements>
    <a:clrScheme name="HB Color Palette">
      <a:dk1>
        <a:srgbClr val="062028"/>
      </a:dk1>
      <a:lt1>
        <a:srgbClr val="FFFFFF"/>
      </a:lt1>
      <a:dk2>
        <a:srgbClr val="6D6C6D"/>
      </a:dk2>
      <a:lt2>
        <a:srgbClr val="AAB0BA"/>
      </a:lt2>
      <a:accent1>
        <a:srgbClr val="DD4F36"/>
      </a:accent1>
      <a:accent2>
        <a:srgbClr val="ECAF0D"/>
      </a:accent2>
      <a:accent3>
        <a:srgbClr val="4CB94C"/>
      </a:accent3>
      <a:accent4>
        <a:srgbClr val="0070A3"/>
      </a:accent4>
      <a:accent5>
        <a:srgbClr val="EB9B86"/>
      </a:accent5>
      <a:accent6>
        <a:srgbClr val="20CCC3"/>
      </a:accent6>
      <a:hlink>
        <a:srgbClr val="2C88B3"/>
      </a:hlink>
      <a:folHlink>
        <a:srgbClr val="2C88B3"/>
      </a:folHlink>
    </a:clrScheme>
    <a:fontScheme name="Homebas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Clr>
            <a:schemeClr val="accent1"/>
          </a:buClr>
          <a:buFont typeface="Arial" panose="020B0604020202020204" pitchFamily="34" charset="0"/>
          <a:buChar char="•"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63B815-C0BF-E446-A296-0CA8D7B89349}" vid="{41640860-349F-F542-9DCF-27A848BD572B}"/>
    </a:ext>
  </a:extLst>
</a:theme>
</file>

<file path=ppt/theme/theme12.xml><?xml version="1.0" encoding="utf-8"?>
<a:theme xmlns:a="http://schemas.openxmlformats.org/drawingml/2006/main" name="Blank - Saphire w/teal logo">
  <a:themeElements>
    <a:clrScheme name="HB Color Palette">
      <a:dk1>
        <a:srgbClr val="062028"/>
      </a:dk1>
      <a:lt1>
        <a:srgbClr val="FFFFFF"/>
      </a:lt1>
      <a:dk2>
        <a:srgbClr val="6D6C6D"/>
      </a:dk2>
      <a:lt2>
        <a:srgbClr val="AAB0BA"/>
      </a:lt2>
      <a:accent1>
        <a:srgbClr val="DD4F36"/>
      </a:accent1>
      <a:accent2>
        <a:srgbClr val="ECAF0D"/>
      </a:accent2>
      <a:accent3>
        <a:srgbClr val="4CB94C"/>
      </a:accent3>
      <a:accent4>
        <a:srgbClr val="0070A3"/>
      </a:accent4>
      <a:accent5>
        <a:srgbClr val="EB9B86"/>
      </a:accent5>
      <a:accent6>
        <a:srgbClr val="20CCC3"/>
      </a:accent6>
      <a:hlink>
        <a:srgbClr val="2C88B3"/>
      </a:hlink>
      <a:folHlink>
        <a:srgbClr val="2C88B3"/>
      </a:folHlink>
    </a:clrScheme>
    <a:fontScheme name="Homebas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Clr>
            <a:schemeClr val="accent1"/>
          </a:buClr>
          <a:buFont typeface="Arial" panose="020B0604020202020204" pitchFamily="34" charset="0"/>
          <a:buChar char="•"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63B815-C0BF-E446-A296-0CA8D7B89349}" vid="{DEB3A99F-A354-3C48-A89E-57AAFD2D0918}"/>
    </a:ext>
  </a:extLst>
</a:theme>
</file>

<file path=ppt/theme/theme13.xml><?xml version="1.0" encoding="utf-8"?>
<a:theme xmlns:a="http://schemas.openxmlformats.org/drawingml/2006/main" name="Line - Saphire w/teal logo">
  <a:themeElements>
    <a:clrScheme name="HB Color Palette">
      <a:dk1>
        <a:srgbClr val="062028"/>
      </a:dk1>
      <a:lt1>
        <a:srgbClr val="FFFFFF"/>
      </a:lt1>
      <a:dk2>
        <a:srgbClr val="6D6C6D"/>
      </a:dk2>
      <a:lt2>
        <a:srgbClr val="AAB0BA"/>
      </a:lt2>
      <a:accent1>
        <a:srgbClr val="DD4F36"/>
      </a:accent1>
      <a:accent2>
        <a:srgbClr val="ECAF0D"/>
      </a:accent2>
      <a:accent3>
        <a:srgbClr val="4CB94C"/>
      </a:accent3>
      <a:accent4>
        <a:srgbClr val="0070A3"/>
      </a:accent4>
      <a:accent5>
        <a:srgbClr val="EB9B86"/>
      </a:accent5>
      <a:accent6>
        <a:srgbClr val="20CCC3"/>
      </a:accent6>
      <a:hlink>
        <a:srgbClr val="2C88B3"/>
      </a:hlink>
      <a:folHlink>
        <a:srgbClr val="2C88B3"/>
      </a:folHlink>
    </a:clrScheme>
    <a:fontScheme name="Homebas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Clr>
            <a:schemeClr val="accent1"/>
          </a:buClr>
          <a:buFont typeface="Arial" panose="020B0604020202020204" pitchFamily="34" charset="0"/>
          <a:buChar char="•"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63B815-C0BF-E446-A296-0CA8D7B89349}" vid="{D5090014-C41A-6345-AB66-EC58789C9AC8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- Non-Branded">
  <a:themeElements>
    <a:clrScheme name="HB Color Palette">
      <a:dk1>
        <a:srgbClr val="062028"/>
      </a:dk1>
      <a:lt1>
        <a:srgbClr val="FFFFFF"/>
      </a:lt1>
      <a:dk2>
        <a:srgbClr val="6D6C6D"/>
      </a:dk2>
      <a:lt2>
        <a:srgbClr val="AAB0BA"/>
      </a:lt2>
      <a:accent1>
        <a:srgbClr val="DD4F36"/>
      </a:accent1>
      <a:accent2>
        <a:srgbClr val="ECAF0D"/>
      </a:accent2>
      <a:accent3>
        <a:srgbClr val="4CB94C"/>
      </a:accent3>
      <a:accent4>
        <a:srgbClr val="0070A3"/>
      </a:accent4>
      <a:accent5>
        <a:srgbClr val="EB9B86"/>
      </a:accent5>
      <a:accent6>
        <a:srgbClr val="20CCC3"/>
      </a:accent6>
      <a:hlink>
        <a:srgbClr val="2C88B3"/>
      </a:hlink>
      <a:folHlink>
        <a:srgbClr val="2C88B3"/>
      </a:folHlink>
    </a:clrScheme>
    <a:fontScheme name="Homebas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663B815-C0BF-E446-A296-0CA8D7B89349}" vid="{16BE4209-50DB-AE4F-BFC2-4027969FF473}"/>
    </a:ext>
  </a:extLst>
</a:theme>
</file>

<file path=ppt/theme/theme3.xml><?xml version="1.0" encoding="utf-8"?>
<a:theme xmlns:a="http://schemas.openxmlformats.org/drawingml/2006/main" name="Section Header">
  <a:themeElements>
    <a:clrScheme name="HB Color Palette">
      <a:dk1>
        <a:srgbClr val="062028"/>
      </a:dk1>
      <a:lt1>
        <a:srgbClr val="FFFFFF"/>
      </a:lt1>
      <a:dk2>
        <a:srgbClr val="6D6C6D"/>
      </a:dk2>
      <a:lt2>
        <a:srgbClr val="AAB0BA"/>
      </a:lt2>
      <a:accent1>
        <a:srgbClr val="DD4F36"/>
      </a:accent1>
      <a:accent2>
        <a:srgbClr val="ECAF0D"/>
      </a:accent2>
      <a:accent3>
        <a:srgbClr val="4CB94C"/>
      </a:accent3>
      <a:accent4>
        <a:srgbClr val="0070A3"/>
      </a:accent4>
      <a:accent5>
        <a:srgbClr val="EB9B86"/>
      </a:accent5>
      <a:accent6>
        <a:srgbClr val="20CCC3"/>
      </a:accent6>
      <a:hlink>
        <a:srgbClr val="2C88B3"/>
      </a:hlink>
      <a:folHlink>
        <a:srgbClr val="2C88B3"/>
      </a:folHlink>
    </a:clrScheme>
    <a:fontScheme name="Homebas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663B815-C0BF-E446-A296-0CA8D7B89349}" vid="{1A15C41D-8C4A-FF46-BFF4-F98E4DDFFE6C}"/>
    </a:ext>
  </a:extLst>
</a:theme>
</file>

<file path=ppt/theme/theme4.xml><?xml version="1.0" encoding="utf-8"?>
<a:theme xmlns:a="http://schemas.openxmlformats.org/drawingml/2006/main" name="Alternate Title - Black">
  <a:themeElements>
    <a:clrScheme name="HB Color Palette">
      <a:dk1>
        <a:srgbClr val="062028"/>
      </a:dk1>
      <a:lt1>
        <a:srgbClr val="FFFFFF"/>
      </a:lt1>
      <a:dk2>
        <a:srgbClr val="6D6C6D"/>
      </a:dk2>
      <a:lt2>
        <a:srgbClr val="AAB0BA"/>
      </a:lt2>
      <a:accent1>
        <a:srgbClr val="DD4F36"/>
      </a:accent1>
      <a:accent2>
        <a:srgbClr val="ECAF0D"/>
      </a:accent2>
      <a:accent3>
        <a:srgbClr val="4CB94C"/>
      </a:accent3>
      <a:accent4>
        <a:srgbClr val="0070A3"/>
      </a:accent4>
      <a:accent5>
        <a:srgbClr val="EB9B86"/>
      </a:accent5>
      <a:accent6>
        <a:srgbClr val="20CCC3"/>
      </a:accent6>
      <a:hlink>
        <a:srgbClr val="2C88B3"/>
      </a:hlink>
      <a:folHlink>
        <a:srgbClr val="2C88B3"/>
      </a:folHlink>
    </a:clrScheme>
    <a:fontScheme name="Homebas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 anchorCtr="0">
        <a:noAutofit/>
      </a:bodyPr>
      <a:lstStyle>
        <a:defPPr algn="ctr">
          <a:defRPr sz="2400" b="0" i="0" dirty="0" smtClean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63B815-C0BF-E446-A296-0CA8D7B89349}" vid="{FB26C7CA-B54B-AB42-BDE7-2BC5D102A6F8}"/>
    </a:ext>
  </a:extLst>
</a:theme>
</file>

<file path=ppt/theme/theme5.xml><?xml version="1.0" encoding="utf-8"?>
<a:theme xmlns:a="http://schemas.openxmlformats.org/drawingml/2006/main" name="Alternate Title - Rooftops">
  <a:themeElements>
    <a:clrScheme name="HB Color Palette">
      <a:dk1>
        <a:srgbClr val="062028"/>
      </a:dk1>
      <a:lt1>
        <a:srgbClr val="FFFFFF"/>
      </a:lt1>
      <a:dk2>
        <a:srgbClr val="6D6C6D"/>
      </a:dk2>
      <a:lt2>
        <a:srgbClr val="AAB0BA"/>
      </a:lt2>
      <a:accent1>
        <a:srgbClr val="DD4F36"/>
      </a:accent1>
      <a:accent2>
        <a:srgbClr val="ECAF0D"/>
      </a:accent2>
      <a:accent3>
        <a:srgbClr val="4CB94C"/>
      </a:accent3>
      <a:accent4>
        <a:srgbClr val="0070A3"/>
      </a:accent4>
      <a:accent5>
        <a:srgbClr val="EB9B86"/>
      </a:accent5>
      <a:accent6>
        <a:srgbClr val="20CCC3"/>
      </a:accent6>
      <a:hlink>
        <a:srgbClr val="2C88B3"/>
      </a:hlink>
      <a:folHlink>
        <a:srgbClr val="2C88B3"/>
      </a:folHlink>
    </a:clrScheme>
    <a:fontScheme name="Homebas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663B815-C0BF-E446-A296-0CA8D7B89349}" vid="{90C1EF5A-E67A-2947-9FCD-52CE0CD5A720}"/>
    </a:ext>
  </a:extLst>
</a:theme>
</file>

<file path=ppt/theme/theme6.xml><?xml version="1.0" encoding="utf-8"?>
<a:theme xmlns:a="http://schemas.openxmlformats.org/drawingml/2006/main" name="Blank - Teal w/white logo">
  <a:themeElements>
    <a:clrScheme name="HB Color Palette">
      <a:dk1>
        <a:srgbClr val="062028"/>
      </a:dk1>
      <a:lt1>
        <a:srgbClr val="FFFFFF"/>
      </a:lt1>
      <a:dk2>
        <a:srgbClr val="6D6C6D"/>
      </a:dk2>
      <a:lt2>
        <a:srgbClr val="AAB0BA"/>
      </a:lt2>
      <a:accent1>
        <a:srgbClr val="DD4F36"/>
      </a:accent1>
      <a:accent2>
        <a:srgbClr val="ECAF0D"/>
      </a:accent2>
      <a:accent3>
        <a:srgbClr val="4CB94C"/>
      </a:accent3>
      <a:accent4>
        <a:srgbClr val="0070A3"/>
      </a:accent4>
      <a:accent5>
        <a:srgbClr val="EB9B86"/>
      </a:accent5>
      <a:accent6>
        <a:srgbClr val="20CCC3"/>
      </a:accent6>
      <a:hlink>
        <a:srgbClr val="2C88B3"/>
      </a:hlink>
      <a:folHlink>
        <a:srgbClr val="2C88B3"/>
      </a:folHlink>
    </a:clrScheme>
    <a:fontScheme name="Homebas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663B815-C0BF-E446-A296-0CA8D7B89349}" vid="{7E00F8AB-8191-C74C-A18C-9032B8E7485D}"/>
    </a:ext>
  </a:extLst>
</a:theme>
</file>

<file path=ppt/theme/theme7.xml><?xml version="1.0" encoding="utf-8"?>
<a:theme xmlns:a="http://schemas.openxmlformats.org/drawingml/2006/main" name="Line - Teal w/white logo">
  <a:themeElements>
    <a:clrScheme name="HB Color Palette">
      <a:dk1>
        <a:srgbClr val="062028"/>
      </a:dk1>
      <a:lt1>
        <a:srgbClr val="FFFFFF"/>
      </a:lt1>
      <a:dk2>
        <a:srgbClr val="6D6C6D"/>
      </a:dk2>
      <a:lt2>
        <a:srgbClr val="AAB0BA"/>
      </a:lt2>
      <a:accent1>
        <a:srgbClr val="DD4F36"/>
      </a:accent1>
      <a:accent2>
        <a:srgbClr val="ECAF0D"/>
      </a:accent2>
      <a:accent3>
        <a:srgbClr val="4CB94C"/>
      </a:accent3>
      <a:accent4>
        <a:srgbClr val="0070A3"/>
      </a:accent4>
      <a:accent5>
        <a:srgbClr val="EB9B86"/>
      </a:accent5>
      <a:accent6>
        <a:srgbClr val="20CCC3"/>
      </a:accent6>
      <a:hlink>
        <a:srgbClr val="2C88B3"/>
      </a:hlink>
      <a:folHlink>
        <a:srgbClr val="2C88B3"/>
      </a:folHlink>
    </a:clrScheme>
    <a:fontScheme name="Homebas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Clr>
            <a:schemeClr val="accent1"/>
          </a:buClr>
          <a:buFont typeface="Arial" panose="020B0604020202020204" pitchFamily="34" charset="0"/>
          <a:buChar char="•"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63B815-C0BF-E446-A296-0CA8D7B89349}" vid="{6901A0ED-12C7-DA4E-A34D-C39F936B1EAF}"/>
    </a:ext>
  </a:extLst>
</a:theme>
</file>

<file path=ppt/theme/theme8.xml><?xml version="1.0" encoding="utf-8"?>
<a:theme xmlns:a="http://schemas.openxmlformats.org/drawingml/2006/main" name="Blank - Teal w/saphire logo">
  <a:themeElements>
    <a:clrScheme name="HB Color Palette">
      <a:dk1>
        <a:srgbClr val="062028"/>
      </a:dk1>
      <a:lt1>
        <a:srgbClr val="FFFFFF"/>
      </a:lt1>
      <a:dk2>
        <a:srgbClr val="6D6C6D"/>
      </a:dk2>
      <a:lt2>
        <a:srgbClr val="AAB0BA"/>
      </a:lt2>
      <a:accent1>
        <a:srgbClr val="DD4F36"/>
      </a:accent1>
      <a:accent2>
        <a:srgbClr val="ECAF0D"/>
      </a:accent2>
      <a:accent3>
        <a:srgbClr val="4CB94C"/>
      </a:accent3>
      <a:accent4>
        <a:srgbClr val="0070A3"/>
      </a:accent4>
      <a:accent5>
        <a:srgbClr val="EB9B86"/>
      </a:accent5>
      <a:accent6>
        <a:srgbClr val="20CCC3"/>
      </a:accent6>
      <a:hlink>
        <a:srgbClr val="2C88B3"/>
      </a:hlink>
      <a:folHlink>
        <a:srgbClr val="2C88B3"/>
      </a:folHlink>
    </a:clrScheme>
    <a:fontScheme name="Homebas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Clr>
            <a:schemeClr val="accent1"/>
          </a:buClr>
          <a:buFont typeface="Arial" panose="020B0604020202020204" pitchFamily="34" charset="0"/>
          <a:buChar char="•"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63B815-C0BF-E446-A296-0CA8D7B89349}" vid="{49B6A7BC-DF6A-1B40-BCCD-1B4E667C3075}"/>
    </a:ext>
  </a:extLst>
</a:theme>
</file>

<file path=ppt/theme/theme9.xml><?xml version="1.0" encoding="utf-8"?>
<a:theme xmlns:a="http://schemas.openxmlformats.org/drawingml/2006/main" name="Line - Teal w/saphire logo">
  <a:themeElements>
    <a:clrScheme name="HB Color Palette">
      <a:dk1>
        <a:srgbClr val="062028"/>
      </a:dk1>
      <a:lt1>
        <a:srgbClr val="FFFFFF"/>
      </a:lt1>
      <a:dk2>
        <a:srgbClr val="6D6C6D"/>
      </a:dk2>
      <a:lt2>
        <a:srgbClr val="AAB0BA"/>
      </a:lt2>
      <a:accent1>
        <a:srgbClr val="DD4F36"/>
      </a:accent1>
      <a:accent2>
        <a:srgbClr val="ECAF0D"/>
      </a:accent2>
      <a:accent3>
        <a:srgbClr val="4CB94C"/>
      </a:accent3>
      <a:accent4>
        <a:srgbClr val="0070A3"/>
      </a:accent4>
      <a:accent5>
        <a:srgbClr val="EB9B86"/>
      </a:accent5>
      <a:accent6>
        <a:srgbClr val="20CCC3"/>
      </a:accent6>
      <a:hlink>
        <a:srgbClr val="2C88B3"/>
      </a:hlink>
      <a:folHlink>
        <a:srgbClr val="2C88B3"/>
      </a:folHlink>
    </a:clrScheme>
    <a:fontScheme name="Homebas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Clr>
            <a:schemeClr val="accent1"/>
          </a:buClr>
          <a:buFont typeface="Arial" panose="020B0604020202020204" pitchFamily="34" charset="0"/>
          <a:buChar char="•"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63B815-C0BF-E446-A296-0CA8D7B89349}" vid="{66B901FC-E01B-8941-A55B-C12AD9CE18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Title - Branded</Template>
  <TotalTime>4721</TotalTime>
  <Words>366</Words>
  <Application>Microsoft Macintosh PowerPoint</Application>
  <PresentationFormat>On-screen Show (4:3)</PresentationFormat>
  <Paragraphs>48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5</vt:i4>
      </vt:variant>
    </vt:vector>
  </HeadingPairs>
  <TitlesOfParts>
    <vt:vector size="22" baseType="lpstr">
      <vt:lpstr>Arial</vt:lpstr>
      <vt:lpstr>Calibri</vt:lpstr>
      <vt:lpstr>Century Gothic</vt:lpstr>
      <vt:lpstr>Helvetica</vt:lpstr>
      <vt:lpstr>Title - Branded</vt:lpstr>
      <vt:lpstr>Title - Non-Branded</vt:lpstr>
      <vt:lpstr>Section Header</vt:lpstr>
      <vt:lpstr>Alternate Title - Black</vt:lpstr>
      <vt:lpstr>Alternate Title - Rooftops</vt:lpstr>
      <vt:lpstr>Blank - Teal w/white logo</vt:lpstr>
      <vt:lpstr>Line - Teal w/white logo</vt:lpstr>
      <vt:lpstr>Blank - Teal w/saphire logo</vt:lpstr>
      <vt:lpstr>Line - Teal w/saphire logo</vt:lpstr>
      <vt:lpstr>Blank - Saphire w/white logo</vt:lpstr>
      <vt:lpstr>Line - Saphire w/white logo</vt:lpstr>
      <vt:lpstr>Blank - Saphire w/teal logo</vt:lpstr>
      <vt:lpstr>Line - Saphire w/teal logo</vt:lpstr>
      <vt:lpstr>Medi-Cal Renewals:  Ensuring People Experiencing Homelessness Retain Coverage </vt:lpstr>
      <vt:lpstr>What is at Stake? </vt:lpstr>
      <vt:lpstr>Next Steps</vt:lpstr>
      <vt:lpstr>Seek Assistance </vt:lpstr>
      <vt:lpstr>Help Spread the Word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Alissa Weiss</dc:creator>
  <cp:lastModifiedBy>Riley Meve</cp:lastModifiedBy>
  <cp:revision>216</cp:revision>
  <cp:lastPrinted>2023-07-14T16:36:16Z</cp:lastPrinted>
  <dcterms:created xsi:type="dcterms:W3CDTF">2023-07-07T13:22:59Z</dcterms:created>
  <dcterms:modified xsi:type="dcterms:W3CDTF">2023-09-07T18:14:47Z</dcterms:modified>
</cp:coreProperties>
</file>